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"/>
  </p:notesMasterIdLst>
  <p:sldIdLst>
    <p:sldId id="274" r:id="rId2"/>
    <p:sldId id="273" r:id="rId3"/>
  </p:sldIdLst>
  <p:sldSz cx="9144000" cy="5143500" type="screen16x9"/>
  <p:notesSz cx="6858000" cy="9144000"/>
  <p:defaultTextStyle>
    <a:defPPr>
      <a:defRPr lang="ja-JP"/>
    </a:defPPr>
    <a:lvl1pPr marL="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BA7"/>
    <a:srgbClr val="EFF7FF"/>
    <a:srgbClr val="231815"/>
    <a:srgbClr val="AAB7C4"/>
    <a:srgbClr val="1690A4"/>
    <a:srgbClr val="1B4C94"/>
    <a:srgbClr val="BCD31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359F4A-4F17-4CDC-8C9E-64B54F7D7D37}" v="33" dt="2024-06-26T07:12:00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BC15C-EECE-4A84-897B-12718B9F5CBA}" type="datetimeFigureOut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83E3A-81CC-4826-9C93-5AAA502205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12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83E3A-81CC-4826-9C93-5AAA502205F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1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83E3A-81CC-4826-9C93-5AAA502205F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82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1041700107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275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7D4BF3F-E9EA-4ADB-82CF-65AA37743E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638" y="4404887"/>
            <a:ext cx="1265851" cy="554423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0" y="0"/>
            <a:ext cx="4572000" cy="4222750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4572001" y="0"/>
            <a:ext cx="692150" cy="4222750"/>
          </a:xfrm>
          <a:prstGeom prst="rect">
            <a:avLst/>
          </a:prstGeom>
          <a:solidFill>
            <a:schemeClr val="accent2">
              <a:alpha val="7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19" name="テキスト プレースホルダー 7"/>
          <p:cNvSpPr>
            <a:spLocks noGrp="1"/>
          </p:cNvSpPr>
          <p:nvPr>
            <p:ph type="body" sz="quarter" idx="19" hasCustomPrompt="1"/>
          </p:nvPr>
        </p:nvSpPr>
        <p:spPr>
          <a:xfrm>
            <a:off x="207142" y="429700"/>
            <a:ext cx="4364858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en-US" altLang="ja-JP"/>
              <a:t>●●●●●●</a:t>
            </a:r>
            <a:r>
              <a:rPr kumimoji="1" lang="ja-JP" altLang="en-US"/>
              <a:t>株式会社 御中</a:t>
            </a:r>
          </a:p>
        </p:txBody>
      </p:sp>
      <p:sp>
        <p:nvSpPr>
          <p:cNvPr id="17" name="テキスト プレースホルダー 7">
            <a:extLst>
              <a:ext uri="{FF2B5EF4-FFF2-40B4-BE49-F238E27FC236}">
                <a16:creationId xmlns:a16="http://schemas.microsoft.com/office/drawing/2014/main" id="{509BBCB3-5395-40CD-9182-320BA76FF3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7144" y="3107758"/>
            <a:ext cx="4364857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 kern="700" spc="300">
                <a:solidFill>
                  <a:schemeClr val="bg1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en-US" altLang="ja-JP"/>
              <a:t>0000</a:t>
            </a:r>
            <a:r>
              <a:rPr kumimoji="1" lang="ja-JP" altLang="en-US"/>
              <a:t>年</a:t>
            </a:r>
            <a:r>
              <a:rPr kumimoji="1" lang="en-US" altLang="ja-JP"/>
              <a:t>00</a:t>
            </a:r>
            <a:r>
              <a:rPr kumimoji="1" lang="ja-JP" altLang="en-US"/>
              <a:t>月</a:t>
            </a:r>
            <a:r>
              <a:rPr kumimoji="1" lang="en-US" altLang="ja-JP"/>
              <a:t>00</a:t>
            </a:r>
            <a:r>
              <a:rPr kumimoji="1" lang="ja-JP" altLang="en-US"/>
              <a:t>日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97F869C-526A-4DAA-9612-E1A599E75409}"/>
              </a:ext>
            </a:extLst>
          </p:cNvPr>
          <p:cNvSpPr txBox="1"/>
          <p:nvPr/>
        </p:nvSpPr>
        <p:spPr>
          <a:xfrm>
            <a:off x="6394126" y="4604727"/>
            <a:ext cx="1168087" cy="204780"/>
          </a:xfrm>
          <a:prstGeom prst="rect">
            <a:avLst/>
          </a:prstGeom>
          <a:solidFill>
            <a:srgbClr val="1961A9"/>
          </a:solidFill>
          <a:ln w="6350" cmpd="sng">
            <a:noFill/>
          </a:ln>
        </p:spPr>
        <p:txBody>
          <a:bodyPr wrap="square" lIns="72000" tIns="25200" rIns="72000" bIns="25200" rtlCol="0">
            <a:spAutoFit/>
          </a:bodyPr>
          <a:lstStyle/>
          <a:p>
            <a:pPr algn="ctr"/>
            <a:r>
              <a:rPr lang="en-US" altLang="ja-JP" sz="1000">
                <a:solidFill>
                  <a:schemeClr val="bg1"/>
                </a:solidFill>
                <a:latin typeface="游ゴシック"/>
                <a:ea typeface="游ゴシック"/>
                <a:cs typeface="游ゴシック"/>
              </a:rPr>
              <a:t>confidential</a:t>
            </a:r>
            <a:endParaRPr kumimoji="1" lang="ja-JP" altLang="en-US" sz="1000">
              <a:solidFill>
                <a:schemeClr val="bg1"/>
              </a:solidFill>
              <a:latin typeface="游ゴシック"/>
              <a:ea typeface="游ゴシック"/>
              <a:cs typeface="游ゴシック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A199557-88FC-431F-9DCA-58F4E5A4817F}"/>
              </a:ext>
            </a:extLst>
          </p:cNvPr>
          <p:cNvGrpSpPr/>
          <p:nvPr/>
        </p:nvGrpSpPr>
        <p:grpSpPr>
          <a:xfrm>
            <a:off x="346993" y="4493403"/>
            <a:ext cx="1461461" cy="402788"/>
            <a:chOff x="346992" y="4493402"/>
            <a:chExt cx="1461461" cy="402788"/>
          </a:xfrm>
        </p:grpSpPr>
        <p:pic>
          <p:nvPicPr>
            <p:cNvPr id="27" name="図 26" descr="ロゴ&#10;&#10;自動的に生成された説明">
              <a:extLst>
                <a:ext uri="{FF2B5EF4-FFF2-40B4-BE49-F238E27FC236}">
                  <a16:creationId xmlns:a16="http://schemas.microsoft.com/office/drawing/2014/main" id="{B39EE4AD-2D3F-4F03-BB4A-E1FABFB1A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1104" y="4501122"/>
              <a:ext cx="387349" cy="387349"/>
            </a:xfrm>
            <a:prstGeom prst="rect">
              <a:avLst/>
            </a:prstGeom>
          </p:spPr>
        </p:pic>
        <p:pic>
          <p:nvPicPr>
            <p:cNvPr id="6" name="図 5" descr="会社名 が含まれている画像&#10;&#10;自動的に生成された説明">
              <a:extLst>
                <a:ext uri="{FF2B5EF4-FFF2-40B4-BE49-F238E27FC236}">
                  <a16:creationId xmlns:a16="http://schemas.microsoft.com/office/drawing/2014/main" id="{12594F2F-6722-49DF-85FC-8EB0F059E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92" y="4493402"/>
              <a:ext cx="961687" cy="402788"/>
            </a:xfrm>
            <a:prstGeom prst="rect">
              <a:avLst/>
            </a:prstGeom>
          </p:spPr>
        </p:pic>
      </p:grpSp>
      <p:sp>
        <p:nvSpPr>
          <p:cNvPr id="22" name="タイトル 1">
            <a:extLst>
              <a:ext uri="{FF2B5EF4-FFF2-40B4-BE49-F238E27FC236}">
                <a16:creationId xmlns:a16="http://schemas.microsoft.com/office/drawing/2014/main" id="{FFF54603-5699-41CE-9759-786BA4218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142" y="1692311"/>
            <a:ext cx="4364858" cy="140160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テキスト・テキスト・テキスト</a:t>
            </a:r>
          </a:p>
        </p:txBody>
      </p:sp>
    </p:spTree>
    <p:extLst>
      <p:ext uri="{BB962C8B-B14F-4D97-AF65-F5344CB8AC3E}">
        <p14:creationId xmlns:p14="http://schemas.microsoft.com/office/powerpoint/2010/main" val="367241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0780006301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05205"/>
            <a:ext cx="5187950" cy="4132461"/>
          </a:xfrm>
          <a:prstGeom prst="rect">
            <a:avLst/>
          </a:prstGeom>
        </p:spPr>
      </p:pic>
      <p:sp>
        <p:nvSpPr>
          <p:cNvPr id="17" name="テキスト プレースホルダー 7"/>
          <p:cNvSpPr>
            <a:spLocks noGrp="1"/>
          </p:cNvSpPr>
          <p:nvPr>
            <p:ph type="body" sz="quarter" idx="19" hasCustomPrompt="1"/>
          </p:nvPr>
        </p:nvSpPr>
        <p:spPr>
          <a:xfrm>
            <a:off x="5956737" y="1554701"/>
            <a:ext cx="3187265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accent3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ja-JP" altLang="en-US"/>
              <a:t>タイトルタイトル</a:t>
            </a:r>
          </a:p>
        </p:txBody>
      </p:sp>
      <p:sp>
        <p:nvSpPr>
          <p:cNvPr id="24" name="テキスト プレースホルダー 7"/>
          <p:cNvSpPr>
            <a:spLocks noGrp="1"/>
          </p:cNvSpPr>
          <p:nvPr>
            <p:ph type="body" sz="quarter" idx="20" hasCustomPrompt="1"/>
          </p:nvPr>
        </p:nvSpPr>
        <p:spPr>
          <a:xfrm>
            <a:off x="5952490" y="2129076"/>
            <a:ext cx="3191510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accent3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ja-JP" altLang="en-US"/>
              <a:t>タイトルタイトル</a:t>
            </a:r>
          </a:p>
        </p:txBody>
      </p:sp>
      <p:sp>
        <p:nvSpPr>
          <p:cNvPr id="26" name="テキスト プレースホルダー 7"/>
          <p:cNvSpPr>
            <a:spLocks noGrp="1"/>
          </p:cNvSpPr>
          <p:nvPr>
            <p:ph type="body" sz="quarter" idx="21" hasCustomPrompt="1"/>
          </p:nvPr>
        </p:nvSpPr>
        <p:spPr>
          <a:xfrm>
            <a:off x="5956737" y="2703451"/>
            <a:ext cx="3187265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accent3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ja-JP" altLang="en-US"/>
              <a:t>タイトルタイトル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3390901" y="505206"/>
            <a:ext cx="1797050" cy="4133088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2946400" y="505206"/>
            <a:ext cx="444500" cy="4133088"/>
          </a:xfrm>
          <a:prstGeom prst="rect">
            <a:avLst/>
          </a:prstGeom>
          <a:solidFill>
            <a:schemeClr val="accent2">
              <a:alpha val="7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30" name="テキスト プレースホルダー 28"/>
          <p:cNvSpPr>
            <a:spLocks noGrp="1"/>
          </p:cNvSpPr>
          <p:nvPr>
            <p:ph type="body" sz="quarter" idx="12" hasCustomPrompt="1"/>
          </p:nvPr>
        </p:nvSpPr>
        <p:spPr>
          <a:xfrm>
            <a:off x="5451310" y="1486238"/>
            <a:ext cx="1019340" cy="61549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chemeClr val="accent3"/>
                </a:solidFill>
                <a:latin typeface="Arial"/>
                <a:ea typeface="游ゴシック"/>
              </a:defRPr>
            </a:lvl1pPr>
          </a:lstStyle>
          <a:p>
            <a:pPr lvl="0"/>
            <a:r>
              <a:rPr kumimoji="1" lang="en-US" altLang="ja-JP"/>
              <a:t>01</a:t>
            </a:r>
            <a:endParaRPr kumimoji="1" lang="ja-JP" altLang="en-US"/>
          </a:p>
        </p:txBody>
      </p:sp>
      <p:sp>
        <p:nvSpPr>
          <p:cNvPr id="35" name="テキスト プレースホルダー 28"/>
          <p:cNvSpPr>
            <a:spLocks noGrp="1"/>
          </p:cNvSpPr>
          <p:nvPr>
            <p:ph type="body" sz="quarter" idx="14" hasCustomPrompt="1"/>
          </p:nvPr>
        </p:nvSpPr>
        <p:spPr>
          <a:xfrm>
            <a:off x="5447065" y="2060904"/>
            <a:ext cx="1019340" cy="61549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chemeClr val="accent3"/>
                </a:solidFill>
                <a:latin typeface="Arial"/>
                <a:ea typeface="游ゴシック"/>
              </a:defRPr>
            </a:lvl1pPr>
          </a:lstStyle>
          <a:p>
            <a:pPr lvl="0"/>
            <a:r>
              <a:rPr kumimoji="1" lang="en-US" altLang="ja-JP"/>
              <a:t>02</a:t>
            </a:r>
            <a:endParaRPr kumimoji="1" lang="ja-JP" altLang="en-US"/>
          </a:p>
        </p:txBody>
      </p:sp>
      <p:sp>
        <p:nvSpPr>
          <p:cNvPr id="37" name="テキスト プレースホルダー 28"/>
          <p:cNvSpPr>
            <a:spLocks noGrp="1"/>
          </p:cNvSpPr>
          <p:nvPr>
            <p:ph type="body" sz="quarter" idx="16" hasCustomPrompt="1"/>
          </p:nvPr>
        </p:nvSpPr>
        <p:spPr>
          <a:xfrm>
            <a:off x="5451310" y="2635570"/>
            <a:ext cx="1019340" cy="61549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chemeClr val="accent3"/>
                </a:solidFill>
                <a:latin typeface="Arial"/>
                <a:ea typeface="游ゴシック"/>
              </a:defRPr>
            </a:lvl1pPr>
          </a:lstStyle>
          <a:p>
            <a:pPr lvl="0"/>
            <a:r>
              <a:rPr kumimoji="1" lang="en-US" altLang="ja-JP"/>
              <a:t>03</a:t>
            </a:r>
            <a:endParaRPr kumimoji="1" lang="ja-JP" altLang="en-US"/>
          </a:p>
        </p:txBody>
      </p:sp>
      <p:sp>
        <p:nvSpPr>
          <p:cNvPr id="39" name="テキスト プレースホルダー 28"/>
          <p:cNvSpPr>
            <a:spLocks noGrp="1"/>
          </p:cNvSpPr>
          <p:nvPr>
            <p:ph type="body" sz="quarter" idx="18" hasCustomPrompt="1"/>
          </p:nvPr>
        </p:nvSpPr>
        <p:spPr>
          <a:xfrm>
            <a:off x="5451310" y="3210235"/>
            <a:ext cx="1019340" cy="61549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chemeClr val="accent3"/>
                </a:solidFill>
                <a:latin typeface="Arial"/>
                <a:ea typeface="游ゴシック"/>
              </a:defRPr>
            </a:lvl1pPr>
          </a:lstStyle>
          <a:p>
            <a:pPr lvl="0"/>
            <a:r>
              <a:rPr kumimoji="1" lang="en-US" altLang="ja-JP"/>
              <a:t>04</a:t>
            </a:r>
            <a:endParaRPr kumimoji="1" lang="ja-JP" altLang="en-US"/>
          </a:p>
        </p:txBody>
      </p:sp>
      <p:sp>
        <p:nvSpPr>
          <p:cNvPr id="19" name="テキスト プレースホルダー 7"/>
          <p:cNvSpPr>
            <a:spLocks noGrp="1"/>
          </p:cNvSpPr>
          <p:nvPr>
            <p:ph type="body" sz="quarter" idx="22" hasCustomPrompt="1"/>
          </p:nvPr>
        </p:nvSpPr>
        <p:spPr>
          <a:xfrm>
            <a:off x="5956737" y="3277826"/>
            <a:ext cx="3187265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accent3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ja-JP" altLang="en-US"/>
              <a:t>タイトルタイトル</a:t>
            </a:r>
          </a:p>
        </p:txBody>
      </p:sp>
      <p:sp>
        <p:nvSpPr>
          <p:cNvPr id="21" name="スライド番号プレースホルダー 5"/>
          <p:cNvSpPr txBox="1">
            <a:spLocks/>
          </p:cNvSpPr>
          <p:nvPr/>
        </p:nvSpPr>
        <p:spPr>
          <a:xfrm>
            <a:off x="6949016" y="489625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900" b="1" smtClean="0">
                <a:solidFill>
                  <a:schemeClr val="accent3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900" b="1">
              <a:solidFill>
                <a:schemeClr val="accent3"/>
              </a:solidFill>
              <a:latin typeface="游ゴシック"/>
              <a:ea typeface="游ゴシック"/>
            </a:endParaRP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685C232E-8756-A545-AC44-4A708170D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1362" y="2174358"/>
            <a:ext cx="1870241" cy="794784"/>
          </a:xfrm>
          <a:prstGeom prst="rect">
            <a:avLst/>
          </a:prstGeom>
        </p:spPr>
        <p:txBody>
          <a:bodyPr anchor="ctr"/>
          <a:lstStyle>
            <a:lvl1pPr marL="0" marR="0" indent="0" algn="ctr" defTabSz="4571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/>
              <a:t>AGENDA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F4E5C12-B846-46B8-8343-35A9981B6B8D}"/>
              </a:ext>
            </a:extLst>
          </p:cNvPr>
          <p:cNvSpPr/>
          <p:nvPr/>
        </p:nvSpPr>
        <p:spPr>
          <a:xfrm>
            <a:off x="61386" y="4939790"/>
            <a:ext cx="268475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600">
                <a:solidFill>
                  <a:schemeClr val="accent3"/>
                </a:solidFill>
                <a:latin typeface="+mj-ea"/>
                <a:ea typeface="+mj-ea"/>
              </a:rPr>
              <a:t>[confidential] ©2022  Advantage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107194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3" userDrawn="1">
          <p15:clr>
            <a:srgbClr val="FBAE40"/>
          </p15:clr>
        </p15:guide>
        <p15:guide id="2" pos="121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101990004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スライド番号プレースホルダー 5"/>
          <p:cNvSpPr txBox="1">
            <a:spLocks/>
          </p:cNvSpPr>
          <p:nvPr/>
        </p:nvSpPr>
        <p:spPr>
          <a:xfrm>
            <a:off x="6949016" y="489625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900" b="1" smtClean="0">
                <a:solidFill>
                  <a:schemeClr val="accent3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900" b="1">
              <a:solidFill>
                <a:schemeClr val="accent3"/>
              </a:solidFill>
              <a:latin typeface="游ゴシック"/>
              <a:ea typeface="游ゴシック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21402" y="1507512"/>
            <a:ext cx="4522598" cy="2128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2165351" y="1507512"/>
            <a:ext cx="2128479" cy="2128480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4293831" y="1507512"/>
            <a:ext cx="327571" cy="2128480"/>
          </a:xfrm>
          <a:prstGeom prst="rect">
            <a:avLst/>
          </a:prstGeom>
          <a:solidFill>
            <a:schemeClr val="accent2">
              <a:alpha val="7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519" y="2736850"/>
            <a:ext cx="480660" cy="757878"/>
          </a:xfrm>
          <a:prstGeom prst="rect">
            <a:avLst/>
          </a:prstGeom>
        </p:spPr>
      </p:pic>
      <p:sp>
        <p:nvSpPr>
          <p:cNvPr id="11" name="テキスト プレースホルダー 28"/>
          <p:cNvSpPr>
            <a:spLocks noGrp="1"/>
          </p:cNvSpPr>
          <p:nvPr>
            <p:ph type="body" sz="quarter" idx="23" hasCustomPrompt="1"/>
          </p:nvPr>
        </p:nvSpPr>
        <p:spPr>
          <a:xfrm>
            <a:off x="2165351" y="1869676"/>
            <a:ext cx="2128479" cy="140415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8800" b="1">
                <a:solidFill>
                  <a:schemeClr val="bg1"/>
                </a:solidFill>
                <a:latin typeface="Arial"/>
                <a:ea typeface="游ゴシック"/>
              </a:defRPr>
            </a:lvl1pPr>
          </a:lstStyle>
          <a:p>
            <a:pPr lvl="0"/>
            <a:r>
              <a:rPr kumimoji="1" lang="en-US" altLang="ja-JP"/>
              <a:t>01</a:t>
            </a:r>
            <a:endParaRPr kumimoji="1" lang="ja-JP" altLang="en-US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4A0B21B-F3FD-F04E-8637-4EFAB28C8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0503" y="2282551"/>
            <a:ext cx="4115677" cy="574172"/>
          </a:xfrm>
          <a:prstGeom prst="rect">
            <a:avLst/>
          </a:prstGeom>
        </p:spPr>
        <p:txBody>
          <a:bodyPr lIns="90000" tIns="46800" rIns="90000" bIns="46800" anchor="ctr"/>
          <a:lstStyle>
            <a:lvl1pPr algn="l">
              <a:lnSpc>
                <a:spcPct val="90000"/>
              </a:lnSpc>
              <a:defRPr sz="1800" b="0" i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タイトルタイトル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3AE42F4-0365-4A87-880D-22AF66F814D0}"/>
              </a:ext>
            </a:extLst>
          </p:cNvPr>
          <p:cNvSpPr/>
          <p:nvPr/>
        </p:nvSpPr>
        <p:spPr>
          <a:xfrm>
            <a:off x="61386" y="4939790"/>
            <a:ext cx="268475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600">
                <a:solidFill>
                  <a:schemeClr val="bg1"/>
                </a:solidFill>
                <a:latin typeface="+mj-ea"/>
                <a:ea typeface="+mj-ea"/>
              </a:rPr>
              <a:t>[confidential] ©2022  Advantage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411576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2287900027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9143999" cy="5143500"/>
          </a:xfrm>
          <a:prstGeom prst="rect">
            <a:avLst/>
          </a:prstGeom>
        </p:spPr>
      </p:pic>
      <p:sp>
        <p:nvSpPr>
          <p:cNvPr id="12" name="スライド番号プレースホルダー 5"/>
          <p:cNvSpPr txBox="1">
            <a:spLocks/>
          </p:cNvSpPr>
          <p:nvPr/>
        </p:nvSpPr>
        <p:spPr>
          <a:xfrm>
            <a:off x="6949016" y="489625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900" b="1" smtClean="0">
                <a:solidFill>
                  <a:schemeClr val="accent3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900" b="1">
              <a:solidFill>
                <a:schemeClr val="accent3"/>
              </a:solidFill>
              <a:latin typeface="游ゴシック"/>
              <a:ea typeface="游ゴシック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21402" y="1507512"/>
            <a:ext cx="4522598" cy="2128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2165351" y="1507512"/>
            <a:ext cx="2128479" cy="2128480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4293831" y="1507512"/>
            <a:ext cx="327571" cy="2128480"/>
          </a:xfrm>
          <a:prstGeom prst="rect">
            <a:avLst/>
          </a:prstGeom>
          <a:solidFill>
            <a:schemeClr val="accent2">
              <a:alpha val="7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519" y="2736850"/>
            <a:ext cx="480660" cy="757878"/>
          </a:xfrm>
          <a:prstGeom prst="rect">
            <a:avLst/>
          </a:prstGeom>
        </p:spPr>
      </p:pic>
      <p:sp>
        <p:nvSpPr>
          <p:cNvPr id="11" name="テキスト プレースホルダー 28"/>
          <p:cNvSpPr>
            <a:spLocks noGrp="1"/>
          </p:cNvSpPr>
          <p:nvPr>
            <p:ph type="body" sz="quarter" idx="23" hasCustomPrompt="1"/>
          </p:nvPr>
        </p:nvSpPr>
        <p:spPr>
          <a:xfrm>
            <a:off x="2165351" y="1869676"/>
            <a:ext cx="2128479" cy="140415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8800" b="1">
                <a:solidFill>
                  <a:schemeClr val="bg1"/>
                </a:solidFill>
                <a:latin typeface="Arial"/>
                <a:ea typeface="游ゴシック"/>
              </a:defRPr>
            </a:lvl1pPr>
          </a:lstStyle>
          <a:p>
            <a:pPr lvl="0"/>
            <a:r>
              <a:rPr kumimoji="1" lang="en-US" altLang="ja-JP"/>
              <a:t>01</a:t>
            </a:r>
            <a:endParaRPr kumimoji="1" lang="ja-JP" altLang="en-US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4A0B21B-F3FD-F04E-8637-4EFAB28C8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0503" y="2282551"/>
            <a:ext cx="4115677" cy="574172"/>
          </a:xfrm>
          <a:prstGeom prst="rect">
            <a:avLst/>
          </a:prstGeom>
        </p:spPr>
        <p:txBody>
          <a:bodyPr lIns="90000" tIns="46800" rIns="90000" bIns="46800" anchor="ctr"/>
          <a:lstStyle>
            <a:lvl1pPr algn="l">
              <a:lnSpc>
                <a:spcPct val="90000"/>
              </a:lnSpc>
              <a:defRPr sz="1800" b="0" i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タイトルタイトル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93E71A6-AA92-45AE-BECF-4554C9645E01}"/>
              </a:ext>
            </a:extLst>
          </p:cNvPr>
          <p:cNvSpPr/>
          <p:nvPr/>
        </p:nvSpPr>
        <p:spPr>
          <a:xfrm>
            <a:off x="61386" y="4939790"/>
            <a:ext cx="268475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600">
                <a:solidFill>
                  <a:schemeClr val="bg1"/>
                </a:solidFill>
                <a:latin typeface="+mj-ea"/>
                <a:ea typeface="+mj-ea"/>
              </a:rPr>
              <a:t>[confidential] ©2022  Advantage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37387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1061000467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スライド番号プレースホルダー 5"/>
          <p:cNvSpPr txBox="1">
            <a:spLocks/>
          </p:cNvSpPr>
          <p:nvPr/>
        </p:nvSpPr>
        <p:spPr>
          <a:xfrm>
            <a:off x="6949016" y="489625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900" b="1" smtClean="0">
                <a:solidFill>
                  <a:schemeClr val="accent3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900" b="1">
              <a:solidFill>
                <a:schemeClr val="accent3"/>
              </a:solidFill>
              <a:latin typeface="游ゴシック"/>
              <a:ea typeface="游ゴシック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21402" y="1507512"/>
            <a:ext cx="4522598" cy="2128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2165351" y="1507512"/>
            <a:ext cx="2128479" cy="2128480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4293831" y="1507512"/>
            <a:ext cx="327571" cy="2128480"/>
          </a:xfrm>
          <a:prstGeom prst="rect">
            <a:avLst/>
          </a:prstGeom>
          <a:solidFill>
            <a:schemeClr val="accent2">
              <a:alpha val="7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519" y="2736850"/>
            <a:ext cx="480660" cy="757878"/>
          </a:xfrm>
          <a:prstGeom prst="rect">
            <a:avLst/>
          </a:prstGeom>
        </p:spPr>
      </p:pic>
      <p:sp>
        <p:nvSpPr>
          <p:cNvPr id="11" name="テキスト プレースホルダー 28"/>
          <p:cNvSpPr>
            <a:spLocks noGrp="1"/>
          </p:cNvSpPr>
          <p:nvPr>
            <p:ph type="body" sz="quarter" idx="23" hasCustomPrompt="1"/>
          </p:nvPr>
        </p:nvSpPr>
        <p:spPr>
          <a:xfrm>
            <a:off x="2165351" y="1869676"/>
            <a:ext cx="2128479" cy="140415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8800" b="1">
                <a:solidFill>
                  <a:schemeClr val="bg1"/>
                </a:solidFill>
                <a:latin typeface="Arial"/>
                <a:ea typeface="游ゴシック"/>
              </a:defRPr>
            </a:lvl1pPr>
          </a:lstStyle>
          <a:p>
            <a:pPr lvl="0"/>
            <a:r>
              <a:rPr kumimoji="1" lang="en-US" altLang="ja-JP"/>
              <a:t>01</a:t>
            </a:r>
            <a:endParaRPr kumimoji="1" lang="ja-JP" altLang="en-US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4A0B21B-F3FD-F04E-8637-4EFAB28C8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0503" y="2282551"/>
            <a:ext cx="4115677" cy="574172"/>
          </a:xfrm>
          <a:prstGeom prst="rect">
            <a:avLst/>
          </a:prstGeom>
        </p:spPr>
        <p:txBody>
          <a:bodyPr lIns="90000" tIns="46800" rIns="90000" bIns="46800" anchor="ctr"/>
          <a:lstStyle>
            <a:lvl1pPr algn="l">
              <a:lnSpc>
                <a:spcPct val="90000"/>
              </a:lnSpc>
              <a:defRPr sz="1800" b="0" i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タイトルタイトル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676AE06-1A48-4451-893A-983B501BF1EA}"/>
              </a:ext>
            </a:extLst>
          </p:cNvPr>
          <p:cNvSpPr/>
          <p:nvPr/>
        </p:nvSpPr>
        <p:spPr>
          <a:xfrm>
            <a:off x="61386" y="4939790"/>
            <a:ext cx="268475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600">
                <a:solidFill>
                  <a:schemeClr val="bg1"/>
                </a:solidFill>
                <a:latin typeface="+mj-ea"/>
                <a:ea typeface="+mj-ea"/>
              </a:rPr>
              <a:t>[confidential] ©2022  Advantage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55824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1108600780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スライド番号プレースホルダー 5"/>
          <p:cNvSpPr txBox="1">
            <a:spLocks/>
          </p:cNvSpPr>
          <p:nvPr/>
        </p:nvSpPr>
        <p:spPr>
          <a:xfrm>
            <a:off x="6949016" y="489625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900" b="1" smtClean="0">
                <a:solidFill>
                  <a:schemeClr val="accent3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900" b="1">
              <a:solidFill>
                <a:schemeClr val="accent3"/>
              </a:solidFill>
              <a:latin typeface="游ゴシック"/>
              <a:ea typeface="游ゴシック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21402" y="1507512"/>
            <a:ext cx="4522598" cy="2128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2165351" y="1507512"/>
            <a:ext cx="2128479" cy="2128480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4293831" y="1507512"/>
            <a:ext cx="327571" cy="2128480"/>
          </a:xfrm>
          <a:prstGeom prst="rect">
            <a:avLst/>
          </a:prstGeom>
          <a:solidFill>
            <a:schemeClr val="accent2">
              <a:alpha val="7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519" y="2736850"/>
            <a:ext cx="480660" cy="757878"/>
          </a:xfrm>
          <a:prstGeom prst="rect">
            <a:avLst/>
          </a:prstGeom>
        </p:spPr>
      </p:pic>
      <p:sp>
        <p:nvSpPr>
          <p:cNvPr id="11" name="テキスト プレースホルダー 28"/>
          <p:cNvSpPr>
            <a:spLocks noGrp="1"/>
          </p:cNvSpPr>
          <p:nvPr>
            <p:ph type="body" sz="quarter" idx="23" hasCustomPrompt="1"/>
          </p:nvPr>
        </p:nvSpPr>
        <p:spPr>
          <a:xfrm>
            <a:off x="2165351" y="1869676"/>
            <a:ext cx="2128479" cy="140415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8800" b="1">
                <a:solidFill>
                  <a:schemeClr val="bg1"/>
                </a:solidFill>
                <a:latin typeface="Arial"/>
                <a:ea typeface="游ゴシック"/>
              </a:defRPr>
            </a:lvl1pPr>
          </a:lstStyle>
          <a:p>
            <a:pPr lvl="0"/>
            <a:r>
              <a:rPr kumimoji="1" lang="en-US" altLang="ja-JP"/>
              <a:t>01</a:t>
            </a:r>
            <a:endParaRPr kumimoji="1" lang="ja-JP" altLang="en-US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4A0B21B-F3FD-F04E-8637-4EFAB28C8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0503" y="2282551"/>
            <a:ext cx="4115677" cy="574172"/>
          </a:xfrm>
          <a:prstGeom prst="rect">
            <a:avLst/>
          </a:prstGeom>
        </p:spPr>
        <p:txBody>
          <a:bodyPr lIns="90000" tIns="46800" rIns="90000" bIns="46800" anchor="ctr"/>
          <a:lstStyle>
            <a:lvl1pPr algn="l">
              <a:lnSpc>
                <a:spcPct val="90000"/>
              </a:lnSpc>
              <a:defRPr sz="1800" b="0" i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タイトルタイトル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483BBAE-D46A-4393-9BCD-2F4D29455966}"/>
              </a:ext>
            </a:extLst>
          </p:cNvPr>
          <p:cNvSpPr/>
          <p:nvPr/>
        </p:nvSpPr>
        <p:spPr>
          <a:xfrm>
            <a:off x="61386" y="4939790"/>
            <a:ext cx="268475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600">
                <a:solidFill>
                  <a:schemeClr val="bg1"/>
                </a:solidFill>
                <a:latin typeface="+mj-ea"/>
                <a:ea typeface="+mj-ea"/>
              </a:rPr>
              <a:t>[confidential] ©2022  Advantage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3835590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0780001009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9143999" cy="5143500"/>
          </a:xfrm>
          <a:prstGeom prst="rect">
            <a:avLst/>
          </a:prstGeom>
        </p:spPr>
      </p:pic>
      <p:sp>
        <p:nvSpPr>
          <p:cNvPr id="12" name="スライド番号プレースホルダー 5"/>
          <p:cNvSpPr txBox="1">
            <a:spLocks/>
          </p:cNvSpPr>
          <p:nvPr/>
        </p:nvSpPr>
        <p:spPr>
          <a:xfrm>
            <a:off x="6949016" y="489625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900" b="1" smtClean="0">
                <a:solidFill>
                  <a:schemeClr val="accent3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900" b="1">
              <a:solidFill>
                <a:schemeClr val="accent3"/>
              </a:solidFill>
              <a:latin typeface="游ゴシック"/>
              <a:ea typeface="游ゴシック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21402" y="1507512"/>
            <a:ext cx="4522598" cy="2128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2165351" y="1507512"/>
            <a:ext cx="2128479" cy="2128480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4293831" y="1507512"/>
            <a:ext cx="327571" cy="2128480"/>
          </a:xfrm>
          <a:prstGeom prst="rect">
            <a:avLst/>
          </a:prstGeom>
          <a:solidFill>
            <a:schemeClr val="accent2">
              <a:alpha val="7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519" y="2736850"/>
            <a:ext cx="480660" cy="757878"/>
          </a:xfrm>
          <a:prstGeom prst="rect">
            <a:avLst/>
          </a:prstGeom>
        </p:spPr>
      </p:pic>
      <p:sp>
        <p:nvSpPr>
          <p:cNvPr id="11" name="テキスト プレースホルダー 28"/>
          <p:cNvSpPr>
            <a:spLocks noGrp="1"/>
          </p:cNvSpPr>
          <p:nvPr>
            <p:ph type="body" sz="quarter" idx="23" hasCustomPrompt="1"/>
          </p:nvPr>
        </p:nvSpPr>
        <p:spPr>
          <a:xfrm>
            <a:off x="2165351" y="1869676"/>
            <a:ext cx="2128479" cy="140415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8800" b="1">
                <a:solidFill>
                  <a:schemeClr val="bg1"/>
                </a:solidFill>
                <a:latin typeface="Arial"/>
                <a:ea typeface="游ゴシック"/>
              </a:defRPr>
            </a:lvl1pPr>
          </a:lstStyle>
          <a:p>
            <a:pPr lvl="0"/>
            <a:r>
              <a:rPr kumimoji="1" lang="en-US" altLang="ja-JP"/>
              <a:t>01</a:t>
            </a:r>
            <a:endParaRPr kumimoji="1" lang="ja-JP" altLang="en-US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4A0B21B-F3FD-F04E-8637-4EFAB28C8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0503" y="2282551"/>
            <a:ext cx="4115677" cy="574172"/>
          </a:xfrm>
          <a:prstGeom prst="rect">
            <a:avLst/>
          </a:prstGeom>
        </p:spPr>
        <p:txBody>
          <a:bodyPr lIns="90000" tIns="46800" rIns="90000" bIns="46800" anchor="ctr"/>
          <a:lstStyle>
            <a:lvl1pPr algn="l">
              <a:lnSpc>
                <a:spcPct val="90000"/>
              </a:lnSpc>
              <a:defRPr sz="1800" b="0" i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タイトルタイトル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F4092D2-97BF-456C-A5C5-DB6D7338F978}"/>
              </a:ext>
            </a:extLst>
          </p:cNvPr>
          <p:cNvSpPr/>
          <p:nvPr/>
        </p:nvSpPr>
        <p:spPr>
          <a:xfrm>
            <a:off x="61386" y="4939790"/>
            <a:ext cx="268475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600">
                <a:solidFill>
                  <a:schemeClr val="tx1"/>
                </a:solidFill>
                <a:latin typeface="+mj-ea"/>
                <a:ea typeface="+mj-ea"/>
              </a:rPr>
              <a:t>[confidential] ©2022  Advantage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885658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1" y="1"/>
            <a:ext cx="9144000" cy="635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2" y="1"/>
            <a:ext cx="965199" cy="635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8" name="スライド番号プレースホルダー 5"/>
          <p:cNvSpPr txBox="1">
            <a:spLocks/>
          </p:cNvSpPr>
          <p:nvPr/>
        </p:nvSpPr>
        <p:spPr>
          <a:xfrm>
            <a:off x="6949016" y="489625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900" b="1" smtClean="0">
                <a:solidFill>
                  <a:schemeClr val="accent3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900" b="1">
              <a:solidFill>
                <a:schemeClr val="accent3"/>
              </a:solidFill>
              <a:latin typeface="游ゴシック"/>
              <a:ea typeface="游ゴシック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4A0B21B-F3FD-F04E-8637-4EFAB28C8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04" y="137596"/>
            <a:ext cx="8800798" cy="398561"/>
          </a:xfrm>
          <a:prstGeom prst="rect">
            <a:avLst/>
          </a:prstGeom>
        </p:spPr>
        <p:txBody>
          <a:bodyPr lIns="90000" tIns="46800" rIns="90000" bIns="46800" anchor="t"/>
          <a:lstStyle>
            <a:lvl1pPr algn="l">
              <a:lnSpc>
                <a:spcPct val="90000"/>
              </a:lnSpc>
              <a:defRPr sz="1400" b="1" i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タイトルタイトル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E7A841F-FC42-31A2-CE56-AD00AC342F83}"/>
              </a:ext>
            </a:extLst>
          </p:cNvPr>
          <p:cNvSpPr/>
          <p:nvPr userDrawn="1"/>
        </p:nvSpPr>
        <p:spPr>
          <a:xfrm>
            <a:off x="56391" y="4934795"/>
            <a:ext cx="268475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600" dirty="0">
                <a:solidFill>
                  <a:schemeClr val="tx1"/>
                </a:solidFill>
                <a:latin typeface="+mj-ea"/>
                <a:ea typeface="+mj-ea"/>
              </a:rPr>
              <a:t>[confidential] © Advantage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3733691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1" y="1"/>
            <a:ext cx="9144000" cy="635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2" y="1"/>
            <a:ext cx="965199" cy="635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8" name="スライド番号プレースホルダー 5"/>
          <p:cNvSpPr txBox="1">
            <a:spLocks/>
          </p:cNvSpPr>
          <p:nvPr/>
        </p:nvSpPr>
        <p:spPr>
          <a:xfrm>
            <a:off x="6949016" y="489625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900" b="1" smtClean="0">
                <a:solidFill>
                  <a:schemeClr val="accent3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900" b="1">
              <a:solidFill>
                <a:schemeClr val="accent3"/>
              </a:solidFill>
              <a:latin typeface="游ゴシック"/>
              <a:ea typeface="游ゴシック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4A0B21B-F3FD-F04E-8637-4EFAB28C8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04" y="137596"/>
            <a:ext cx="8800798" cy="398561"/>
          </a:xfrm>
          <a:prstGeom prst="rect">
            <a:avLst/>
          </a:prstGeom>
        </p:spPr>
        <p:txBody>
          <a:bodyPr lIns="90000" tIns="46800" rIns="90000" bIns="46800" anchor="t"/>
          <a:lstStyle>
            <a:lvl1pPr algn="l">
              <a:lnSpc>
                <a:spcPct val="90000"/>
              </a:lnSpc>
              <a:defRPr sz="1400" b="1" i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タイトルタイトル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65FDBC0-88C2-4CA8-B989-FBB4DDE1734F}"/>
              </a:ext>
            </a:extLst>
          </p:cNvPr>
          <p:cNvSpPr/>
          <p:nvPr/>
        </p:nvSpPr>
        <p:spPr>
          <a:xfrm>
            <a:off x="61386" y="4939790"/>
            <a:ext cx="268475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600">
                <a:solidFill>
                  <a:schemeClr val="tx1"/>
                </a:solidFill>
                <a:latin typeface="+mj-ea"/>
                <a:ea typeface="+mj-ea"/>
              </a:rPr>
              <a:t>[confidential] ©2022  Advantage Risk Management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4C3AEE4-0B3E-427F-91FD-715803CC1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14" y="494117"/>
            <a:ext cx="8261350" cy="5572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kumimoji="1" lang="ja-JP" altLang="en-US"/>
              <a:t>見出し（このスライドで言いたいこと）</a:t>
            </a:r>
          </a:p>
        </p:txBody>
      </p:sp>
    </p:spTree>
    <p:extLst>
      <p:ext uri="{BB962C8B-B14F-4D97-AF65-F5344CB8AC3E}">
        <p14:creationId xmlns:p14="http://schemas.microsoft.com/office/powerpoint/2010/main" val="4195945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1" y="1"/>
            <a:ext cx="9144000" cy="635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2" y="1"/>
            <a:ext cx="965199" cy="635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8" name="スライド番号プレースホルダー 5"/>
          <p:cNvSpPr txBox="1">
            <a:spLocks/>
          </p:cNvSpPr>
          <p:nvPr/>
        </p:nvSpPr>
        <p:spPr>
          <a:xfrm>
            <a:off x="6949016" y="489625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900" b="1" smtClean="0">
                <a:solidFill>
                  <a:schemeClr val="accent3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900" b="1">
              <a:solidFill>
                <a:schemeClr val="accent3"/>
              </a:solidFill>
              <a:latin typeface="游ゴシック"/>
              <a:ea typeface="游ゴシック"/>
            </a:endParaRPr>
          </a:p>
        </p:txBody>
      </p:sp>
      <p:sp>
        <p:nvSpPr>
          <p:cNvPr id="7" name="テキスト プレースホルダー 7"/>
          <p:cNvSpPr>
            <a:spLocks noGrp="1"/>
          </p:cNvSpPr>
          <p:nvPr>
            <p:ph type="body" sz="quarter" idx="20" hasCustomPrompt="1"/>
          </p:nvPr>
        </p:nvSpPr>
        <p:spPr>
          <a:xfrm>
            <a:off x="173751" y="723901"/>
            <a:ext cx="8805151" cy="4121151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4571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>
                <a:solidFill>
                  <a:schemeClr val="accent3"/>
                </a:solidFill>
                <a:latin typeface="游ゴシック"/>
                <a:ea typeface="游ゴシック"/>
              </a:defRPr>
            </a:lvl1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ja-JP" altLang="en-US"/>
              <a:t>本文本文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4A0B21B-F3FD-F04E-8637-4EFAB28C8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04" y="137596"/>
            <a:ext cx="8800798" cy="398561"/>
          </a:xfrm>
          <a:prstGeom prst="rect">
            <a:avLst/>
          </a:prstGeom>
        </p:spPr>
        <p:txBody>
          <a:bodyPr lIns="90000" tIns="46800" rIns="90000" bIns="46800" anchor="t"/>
          <a:lstStyle>
            <a:lvl1pPr algn="l">
              <a:lnSpc>
                <a:spcPct val="90000"/>
              </a:lnSpc>
              <a:defRPr sz="1400" b="1" i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タイトルタイトル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65FDBC0-88C2-4CA8-B989-FBB4DDE1734F}"/>
              </a:ext>
            </a:extLst>
          </p:cNvPr>
          <p:cNvSpPr/>
          <p:nvPr/>
        </p:nvSpPr>
        <p:spPr>
          <a:xfrm>
            <a:off x="61386" y="4939790"/>
            <a:ext cx="268475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600">
                <a:solidFill>
                  <a:schemeClr val="tx1"/>
                </a:solidFill>
                <a:latin typeface="+mj-ea"/>
                <a:ea typeface="+mj-ea"/>
              </a:rPr>
              <a:t>[confidential] ©2022  Advantage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706251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FAA252A-41B3-47CC-B0DF-F6B785893F9E}"/>
              </a:ext>
            </a:extLst>
          </p:cNvPr>
          <p:cNvSpPr/>
          <p:nvPr/>
        </p:nvSpPr>
        <p:spPr>
          <a:xfrm>
            <a:off x="0" y="2"/>
            <a:ext cx="9144000" cy="507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0050A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6949016" y="489625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900" b="1" smtClean="0">
                <a:solidFill>
                  <a:schemeClr val="accent3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900" b="1">
              <a:solidFill>
                <a:schemeClr val="accent3"/>
              </a:solidFill>
              <a:latin typeface="游ゴシック"/>
              <a:ea typeface="游ゴシック"/>
            </a:endParaRPr>
          </a:p>
        </p:txBody>
      </p:sp>
      <p:sp>
        <p:nvSpPr>
          <p:cNvPr id="10" name="テキスト プレースホルダー 7"/>
          <p:cNvSpPr>
            <a:spLocks noGrp="1"/>
          </p:cNvSpPr>
          <p:nvPr>
            <p:ph type="body" sz="quarter" idx="20" hasCustomPrompt="1"/>
          </p:nvPr>
        </p:nvSpPr>
        <p:spPr>
          <a:xfrm>
            <a:off x="173751" y="723901"/>
            <a:ext cx="8805151" cy="4121151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4571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>
                <a:solidFill>
                  <a:schemeClr val="accent3"/>
                </a:solidFill>
                <a:latin typeface="游ゴシック"/>
                <a:ea typeface="游ゴシック"/>
              </a:defRPr>
            </a:lvl1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ja-JP" altLang="en-US"/>
              <a:t>本文本文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7ED6601-2BDA-F842-83F5-797B1C3F7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769" y="110348"/>
            <a:ext cx="8800798" cy="398561"/>
          </a:xfrm>
          <a:prstGeom prst="rect">
            <a:avLst/>
          </a:prstGeom>
        </p:spPr>
        <p:txBody>
          <a:bodyPr lIns="90000" tIns="46800" rIns="90000" bIns="46800" anchor="t"/>
          <a:lstStyle>
            <a:lvl1pPr algn="l">
              <a:lnSpc>
                <a:spcPct val="90000"/>
              </a:lnSpc>
              <a:defRPr sz="1400" b="1" i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タイトルタイトル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8D1F0E4-6722-4915-8AD7-48E23544403D}"/>
              </a:ext>
            </a:extLst>
          </p:cNvPr>
          <p:cNvSpPr/>
          <p:nvPr/>
        </p:nvSpPr>
        <p:spPr>
          <a:xfrm>
            <a:off x="61386" y="4939790"/>
            <a:ext cx="268475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600">
                <a:solidFill>
                  <a:schemeClr val="bg1"/>
                </a:solidFill>
                <a:latin typeface="+mj-ea"/>
                <a:ea typeface="+mj-ea"/>
              </a:rPr>
              <a:t>[confidential] ©2022  Advantage Risk Management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07351A6-B850-4D87-BB65-8DC98731BA64}"/>
              </a:ext>
            </a:extLst>
          </p:cNvPr>
          <p:cNvSpPr/>
          <p:nvPr/>
        </p:nvSpPr>
        <p:spPr>
          <a:xfrm>
            <a:off x="56391" y="4934795"/>
            <a:ext cx="268475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600" dirty="0">
                <a:solidFill>
                  <a:schemeClr val="tx1"/>
                </a:solidFill>
                <a:latin typeface="+mj-ea"/>
                <a:ea typeface="+mj-ea"/>
              </a:rPr>
              <a:t>[confidential] ©2022  Advantage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58580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1107003920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422275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7D4BF3F-E9EA-4ADB-82CF-65AA37743E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638" y="4404887"/>
            <a:ext cx="1265851" cy="554423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0" y="0"/>
            <a:ext cx="4572000" cy="4222750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4572001" y="0"/>
            <a:ext cx="692150" cy="4222750"/>
          </a:xfrm>
          <a:prstGeom prst="rect">
            <a:avLst/>
          </a:prstGeom>
          <a:solidFill>
            <a:schemeClr val="accent2">
              <a:alpha val="7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19" name="テキスト プレースホルダー 7"/>
          <p:cNvSpPr>
            <a:spLocks noGrp="1"/>
          </p:cNvSpPr>
          <p:nvPr>
            <p:ph type="body" sz="quarter" idx="19" hasCustomPrompt="1"/>
          </p:nvPr>
        </p:nvSpPr>
        <p:spPr>
          <a:xfrm>
            <a:off x="207142" y="429700"/>
            <a:ext cx="4364858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en-US" altLang="ja-JP"/>
              <a:t>●●●●●●</a:t>
            </a:r>
            <a:r>
              <a:rPr kumimoji="1" lang="ja-JP" altLang="en-US"/>
              <a:t>株式会社 御中</a:t>
            </a:r>
          </a:p>
        </p:txBody>
      </p:sp>
      <p:sp>
        <p:nvSpPr>
          <p:cNvPr id="18" name="テキスト プレースホルダー 7">
            <a:extLst>
              <a:ext uri="{FF2B5EF4-FFF2-40B4-BE49-F238E27FC236}">
                <a16:creationId xmlns:a16="http://schemas.microsoft.com/office/drawing/2014/main" id="{C104AE27-20BC-4253-8016-DFE7CB8D15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7144" y="3107758"/>
            <a:ext cx="4364857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 kern="700" spc="300">
                <a:solidFill>
                  <a:schemeClr val="bg1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en-US" altLang="ja-JP"/>
              <a:t>0000</a:t>
            </a:r>
            <a:r>
              <a:rPr kumimoji="1" lang="ja-JP" altLang="en-US"/>
              <a:t>年</a:t>
            </a:r>
            <a:r>
              <a:rPr kumimoji="1" lang="en-US" altLang="ja-JP"/>
              <a:t>00</a:t>
            </a:r>
            <a:r>
              <a:rPr kumimoji="1" lang="ja-JP" altLang="en-US"/>
              <a:t>月</a:t>
            </a:r>
            <a:r>
              <a:rPr kumimoji="1" lang="en-US" altLang="ja-JP"/>
              <a:t>00</a:t>
            </a:r>
            <a:r>
              <a:rPr kumimoji="1" lang="ja-JP" altLang="en-US"/>
              <a:t>日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AC3F8C9-81FE-4B8C-8879-05CEE8071450}"/>
              </a:ext>
            </a:extLst>
          </p:cNvPr>
          <p:cNvSpPr txBox="1"/>
          <p:nvPr/>
        </p:nvSpPr>
        <p:spPr>
          <a:xfrm>
            <a:off x="6394126" y="4604727"/>
            <a:ext cx="1168087" cy="204780"/>
          </a:xfrm>
          <a:prstGeom prst="rect">
            <a:avLst/>
          </a:prstGeom>
          <a:solidFill>
            <a:srgbClr val="1961A9"/>
          </a:solidFill>
          <a:ln w="6350" cmpd="sng">
            <a:noFill/>
          </a:ln>
        </p:spPr>
        <p:txBody>
          <a:bodyPr wrap="square" lIns="72000" tIns="25200" rIns="72000" bIns="25200" rtlCol="0">
            <a:spAutoFit/>
          </a:bodyPr>
          <a:lstStyle/>
          <a:p>
            <a:pPr algn="ctr"/>
            <a:r>
              <a:rPr lang="en-US" altLang="ja-JP" sz="1000">
                <a:solidFill>
                  <a:schemeClr val="bg1"/>
                </a:solidFill>
                <a:latin typeface="游ゴシック"/>
                <a:ea typeface="游ゴシック"/>
                <a:cs typeface="游ゴシック"/>
              </a:rPr>
              <a:t>confidential</a:t>
            </a:r>
            <a:endParaRPr kumimoji="1" lang="ja-JP" altLang="en-US" sz="1000">
              <a:solidFill>
                <a:schemeClr val="bg1"/>
              </a:solidFill>
              <a:latin typeface="游ゴシック"/>
              <a:ea typeface="游ゴシック"/>
              <a:cs typeface="游ゴシック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13D9DDC-2CF8-4151-91A9-8FD38B0770A0}"/>
              </a:ext>
            </a:extLst>
          </p:cNvPr>
          <p:cNvGrpSpPr/>
          <p:nvPr/>
        </p:nvGrpSpPr>
        <p:grpSpPr>
          <a:xfrm>
            <a:off x="346993" y="4493403"/>
            <a:ext cx="1461461" cy="402788"/>
            <a:chOff x="346992" y="4493402"/>
            <a:chExt cx="1461461" cy="402788"/>
          </a:xfrm>
        </p:grpSpPr>
        <p:pic>
          <p:nvPicPr>
            <p:cNvPr id="28" name="図 27" descr="ロゴ&#10;&#10;自動的に生成された説明">
              <a:extLst>
                <a:ext uri="{FF2B5EF4-FFF2-40B4-BE49-F238E27FC236}">
                  <a16:creationId xmlns:a16="http://schemas.microsoft.com/office/drawing/2014/main" id="{B12E240D-8178-4C7C-9652-E7FC395FC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1104" y="4501122"/>
              <a:ext cx="387349" cy="387349"/>
            </a:xfrm>
            <a:prstGeom prst="rect">
              <a:avLst/>
            </a:prstGeom>
          </p:spPr>
        </p:pic>
        <p:pic>
          <p:nvPicPr>
            <p:cNvPr id="30" name="図 29" descr="会社名 が含まれている画像&#10;&#10;自動的に生成された説明">
              <a:extLst>
                <a:ext uri="{FF2B5EF4-FFF2-40B4-BE49-F238E27FC236}">
                  <a16:creationId xmlns:a16="http://schemas.microsoft.com/office/drawing/2014/main" id="{0E15C9ED-4E0D-40C2-AD15-7640AE380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92" y="4493402"/>
              <a:ext cx="961687" cy="402788"/>
            </a:xfrm>
            <a:prstGeom prst="rect">
              <a:avLst/>
            </a:prstGeom>
          </p:spPr>
        </p:pic>
      </p:grpSp>
      <p:sp>
        <p:nvSpPr>
          <p:cNvPr id="31" name="タイトル 1">
            <a:extLst>
              <a:ext uri="{FF2B5EF4-FFF2-40B4-BE49-F238E27FC236}">
                <a16:creationId xmlns:a16="http://schemas.microsoft.com/office/drawing/2014/main" id="{89D8F00F-F029-4CEB-9573-C6412C46F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142" y="1692311"/>
            <a:ext cx="4364858" cy="140160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テキスト・テキスト・テキスト</a:t>
            </a:r>
          </a:p>
        </p:txBody>
      </p:sp>
    </p:spTree>
    <p:extLst>
      <p:ext uri="{BB962C8B-B14F-4D97-AF65-F5344CB8AC3E}">
        <p14:creationId xmlns:p14="http://schemas.microsoft.com/office/powerpoint/2010/main" val="289830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0780006289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275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7D4BF3F-E9EA-4ADB-82CF-65AA37743E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638" y="4404887"/>
            <a:ext cx="1265851" cy="554423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0" y="0"/>
            <a:ext cx="4572000" cy="4222750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4572001" y="0"/>
            <a:ext cx="692150" cy="4222750"/>
          </a:xfrm>
          <a:prstGeom prst="rect">
            <a:avLst/>
          </a:prstGeom>
          <a:solidFill>
            <a:schemeClr val="accent2">
              <a:alpha val="7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19" name="テキスト プレースホルダー 7"/>
          <p:cNvSpPr>
            <a:spLocks noGrp="1"/>
          </p:cNvSpPr>
          <p:nvPr>
            <p:ph type="body" sz="quarter" idx="19" hasCustomPrompt="1"/>
          </p:nvPr>
        </p:nvSpPr>
        <p:spPr>
          <a:xfrm>
            <a:off x="207142" y="429700"/>
            <a:ext cx="4364858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en-US" altLang="ja-JP"/>
              <a:t>●●●●●●</a:t>
            </a:r>
            <a:r>
              <a:rPr kumimoji="1" lang="ja-JP" altLang="en-US"/>
              <a:t>株式会社 御中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16821CE-2216-4282-8E9A-D275F7F2A861}"/>
              </a:ext>
            </a:extLst>
          </p:cNvPr>
          <p:cNvSpPr txBox="1"/>
          <p:nvPr/>
        </p:nvSpPr>
        <p:spPr>
          <a:xfrm>
            <a:off x="6394126" y="4604727"/>
            <a:ext cx="1168087" cy="204780"/>
          </a:xfrm>
          <a:prstGeom prst="rect">
            <a:avLst/>
          </a:prstGeom>
          <a:solidFill>
            <a:srgbClr val="1961A9"/>
          </a:solidFill>
          <a:ln w="6350" cmpd="sng">
            <a:noFill/>
          </a:ln>
        </p:spPr>
        <p:txBody>
          <a:bodyPr wrap="square" lIns="72000" tIns="25200" rIns="72000" bIns="25200" rtlCol="0">
            <a:spAutoFit/>
          </a:bodyPr>
          <a:lstStyle/>
          <a:p>
            <a:pPr algn="ctr"/>
            <a:r>
              <a:rPr lang="en-US" altLang="ja-JP" sz="1000">
                <a:solidFill>
                  <a:schemeClr val="bg1"/>
                </a:solidFill>
                <a:latin typeface="游ゴシック"/>
                <a:ea typeface="游ゴシック"/>
                <a:cs typeface="游ゴシック"/>
              </a:rPr>
              <a:t>confidential</a:t>
            </a:r>
            <a:endParaRPr kumimoji="1" lang="ja-JP" altLang="en-US" sz="1000">
              <a:solidFill>
                <a:schemeClr val="bg1"/>
              </a:solidFill>
              <a:latin typeface="游ゴシック"/>
              <a:ea typeface="游ゴシック"/>
              <a:cs typeface="游ゴシック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01B60A83-8ECE-4787-AB5A-D759F3D7C36B}"/>
              </a:ext>
            </a:extLst>
          </p:cNvPr>
          <p:cNvGrpSpPr/>
          <p:nvPr/>
        </p:nvGrpSpPr>
        <p:grpSpPr>
          <a:xfrm>
            <a:off x="346993" y="4493403"/>
            <a:ext cx="1461461" cy="402788"/>
            <a:chOff x="346992" y="4493402"/>
            <a:chExt cx="1461461" cy="402788"/>
          </a:xfrm>
        </p:grpSpPr>
        <p:pic>
          <p:nvPicPr>
            <p:cNvPr id="23" name="図 22" descr="ロゴ&#10;&#10;自動的に生成された説明">
              <a:extLst>
                <a:ext uri="{FF2B5EF4-FFF2-40B4-BE49-F238E27FC236}">
                  <a16:creationId xmlns:a16="http://schemas.microsoft.com/office/drawing/2014/main" id="{FB244A7A-6F7E-4820-9822-FEDE3DF35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1104" y="4501122"/>
              <a:ext cx="387349" cy="387349"/>
            </a:xfrm>
            <a:prstGeom prst="rect">
              <a:avLst/>
            </a:prstGeom>
          </p:spPr>
        </p:pic>
        <p:pic>
          <p:nvPicPr>
            <p:cNvPr id="28" name="図 27" descr="会社名 が含まれている画像&#10;&#10;自動的に生成された説明">
              <a:extLst>
                <a:ext uri="{FF2B5EF4-FFF2-40B4-BE49-F238E27FC236}">
                  <a16:creationId xmlns:a16="http://schemas.microsoft.com/office/drawing/2014/main" id="{6287D415-9A9D-434E-BE8B-EF1B94444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92" y="4493402"/>
              <a:ext cx="961687" cy="402788"/>
            </a:xfrm>
            <a:prstGeom prst="rect">
              <a:avLst/>
            </a:prstGeom>
          </p:spPr>
        </p:pic>
      </p:grpSp>
      <p:sp>
        <p:nvSpPr>
          <p:cNvPr id="30" name="テキスト プレースホルダー 7">
            <a:extLst>
              <a:ext uri="{FF2B5EF4-FFF2-40B4-BE49-F238E27FC236}">
                <a16:creationId xmlns:a16="http://schemas.microsoft.com/office/drawing/2014/main" id="{3F85347F-78AC-471B-A361-B2D8C6D029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7144" y="3107758"/>
            <a:ext cx="4364857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 kern="700" spc="300">
                <a:solidFill>
                  <a:schemeClr val="bg1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en-US" altLang="ja-JP"/>
              <a:t>0000</a:t>
            </a:r>
            <a:r>
              <a:rPr kumimoji="1" lang="ja-JP" altLang="en-US"/>
              <a:t>年</a:t>
            </a:r>
            <a:r>
              <a:rPr kumimoji="1" lang="en-US" altLang="ja-JP"/>
              <a:t>00</a:t>
            </a:r>
            <a:r>
              <a:rPr kumimoji="1" lang="ja-JP" altLang="en-US"/>
              <a:t>月</a:t>
            </a:r>
            <a:r>
              <a:rPr kumimoji="1" lang="en-US" altLang="ja-JP"/>
              <a:t>00</a:t>
            </a:r>
            <a:r>
              <a:rPr kumimoji="1" lang="ja-JP" altLang="en-US"/>
              <a:t>日</a:t>
            </a:r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B99A3910-6A64-4509-B996-51D87ADC8F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142" y="1692311"/>
            <a:ext cx="4364858" cy="140160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テキスト・テキスト・テキスト</a:t>
            </a:r>
          </a:p>
        </p:txBody>
      </p:sp>
    </p:spTree>
    <p:extLst>
      <p:ext uri="{BB962C8B-B14F-4D97-AF65-F5344CB8AC3E}">
        <p14:creationId xmlns:p14="http://schemas.microsoft.com/office/powerpoint/2010/main" val="109733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ノートパソコンの上に置かれている&#10;&#10;中程度の精度で自動的に生成された説明">
            <a:extLst>
              <a:ext uri="{FF2B5EF4-FFF2-40B4-BE49-F238E27FC236}">
                <a16:creationId xmlns:a16="http://schemas.microsoft.com/office/drawing/2014/main" id="{FC74EBF1-CBF7-4A06-BE2C-7FC16D27C5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22148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7D4BF3F-E9EA-4ADB-82CF-65AA37743E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638" y="4404887"/>
            <a:ext cx="1265851" cy="554423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0" y="0"/>
            <a:ext cx="4572000" cy="4222750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4572001" y="0"/>
            <a:ext cx="692150" cy="4222750"/>
          </a:xfrm>
          <a:prstGeom prst="rect">
            <a:avLst/>
          </a:prstGeom>
          <a:solidFill>
            <a:schemeClr val="accent2">
              <a:alpha val="7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19" name="テキスト プレースホルダー 7"/>
          <p:cNvSpPr>
            <a:spLocks noGrp="1"/>
          </p:cNvSpPr>
          <p:nvPr>
            <p:ph type="body" sz="quarter" idx="19" hasCustomPrompt="1"/>
          </p:nvPr>
        </p:nvSpPr>
        <p:spPr>
          <a:xfrm>
            <a:off x="207142" y="429700"/>
            <a:ext cx="4364858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en-US" altLang="ja-JP"/>
              <a:t>●●●●●●</a:t>
            </a:r>
            <a:r>
              <a:rPr kumimoji="1" lang="ja-JP" altLang="en-US"/>
              <a:t>株式会社 御中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16821CE-2216-4282-8E9A-D275F7F2A861}"/>
              </a:ext>
            </a:extLst>
          </p:cNvPr>
          <p:cNvSpPr txBox="1"/>
          <p:nvPr/>
        </p:nvSpPr>
        <p:spPr>
          <a:xfrm>
            <a:off x="6394126" y="4604727"/>
            <a:ext cx="1168087" cy="204780"/>
          </a:xfrm>
          <a:prstGeom prst="rect">
            <a:avLst/>
          </a:prstGeom>
          <a:solidFill>
            <a:srgbClr val="1961A9"/>
          </a:solidFill>
          <a:ln w="6350" cmpd="sng">
            <a:noFill/>
          </a:ln>
        </p:spPr>
        <p:txBody>
          <a:bodyPr wrap="square" lIns="72000" tIns="25200" rIns="72000" bIns="25200" rtlCol="0">
            <a:spAutoFit/>
          </a:bodyPr>
          <a:lstStyle/>
          <a:p>
            <a:pPr algn="ctr"/>
            <a:r>
              <a:rPr lang="en-US" altLang="ja-JP" sz="1000">
                <a:solidFill>
                  <a:schemeClr val="bg1"/>
                </a:solidFill>
                <a:latin typeface="游ゴシック"/>
                <a:ea typeface="游ゴシック"/>
                <a:cs typeface="游ゴシック"/>
              </a:rPr>
              <a:t>confidential</a:t>
            </a:r>
            <a:endParaRPr kumimoji="1" lang="ja-JP" altLang="en-US" sz="1000">
              <a:solidFill>
                <a:schemeClr val="bg1"/>
              </a:solidFill>
              <a:latin typeface="游ゴシック"/>
              <a:ea typeface="游ゴシック"/>
              <a:cs typeface="游ゴシック"/>
            </a:endParaRPr>
          </a:p>
        </p:txBody>
      </p:sp>
      <p:pic>
        <p:nvPicPr>
          <p:cNvPr id="5" name="図 4" descr="QR コード が含まれている画像&#10;&#10;自動的に生成された説明">
            <a:extLst>
              <a:ext uri="{FF2B5EF4-FFF2-40B4-BE49-F238E27FC236}">
                <a16:creationId xmlns:a16="http://schemas.microsoft.com/office/drawing/2014/main" id="{A21C86F2-FC0B-477C-B6CC-65ACCBCFC9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77" y="184192"/>
            <a:ext cx="1977397" cy="530144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566F626-90AE-4E73-A478-C8B89D8110ED}"/>
              </a:ext>
            </a:extLst>
          </p:cNvPr>
          <p:cNvGrpSpPr/>
          <p:nvPr/>
        </p:nvGrpSpPr>
        <p:grpSpPr>
          <a:xfrm>
            <a:off x="346993" y="4493403"/>
            <a:ext cx="1461461" cy="402788"/>
            <a:chOff x="346992" y="4493402"/>
            <a:chExt cx="1461461" cy="402788"/>
          </a:xfrm>
        </p:grpSpPr>
        <p:pic>
          <p:nvPicPr>
            <p:cNvPr id="22" name="図 21" descr="ロゴ&#10;&#10;自動的に生成された説明">
              <a:extLst>
                <a:ext uri="{FF2B5EF4-FFF2-40B4-BE49-F238E27FC236}">
                  <a16:creationId xmlns:a16="http://schemas.microsoft.com/office/drawing/2014/main" id="{6E001D8D-2A98-4F3C-8C80-50E1C2409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1104" y="4501122"/>
              <a:ext cx="387349" cy="387349"/>
            </a:xfrm>
            <a:prstGeom prst="rect">
              <a:avLst/>
            </a:prstGeom>
          </p:spPr>
        </p:pic>
        <p:pic>
          <p:nvPicPr>
            <p:cNvPr id="23" name="図 22" descr="会社名 が含まれている画像&#10;&#10;自動的に生成された説明">
              <a:extLst>
                <a:ext uri="{FF2B5EF4-FFF2-40B4-BE49-F238E27FC236}">
                  <a16:creationId xmlns:a16="http://schemas.microsoft.com/office/drawing/2014/main" id="{D49F912B-99B5-40FE-A421-1976584ED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92" y="4493402"/>
              <a:ext cx="961687" cy="402788"/>
            </a:xfrm>
            <a:prstGeom prst="rect">
              <a:avLst/>
            </a:prstGeom>
          </p:spPr>
        </p:pic>
      </p:grpSp>
      <p:sp>
        <p:nvSpPr>
          <p:cNvPr id="28" name="テキスト プレースホルダー 7">
            <a:extLst>
              <a:ext uri="{FF2B5EF4-FFF2-40B4-BE49-F238E27FC236}">
                <a16:creationId xmlns:a16="http://schemas.microsoft.com/office/drawing/2014/main" id="{4EF37FC7-5342-459F-9C15-F869E5D312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7144" y="3107758"/>
            <a:ext cx="4364857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 kern="700" spc="300">
                <a:solidFill>
                  <a:schemeClr val="bg1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en-US" altLang="ja-JP"/>
              <a:t>0000</a:t>
            </a:r>
            <a:r>
              <a:rPr kumimoji="1" lang="ja-JP" altLang="en-US"/>
              <a:t>年</a:t>
            </a:r>
            <a:r>
              <a:rPr kumimoji="1" lang="en-US" altLang="ja-JP"/>
              <a:t>00</a:t>
            </a:r>
            <a:r>
              <a:rPr kumimoji="1" lang="ja-JP" altLang="en-US"/>
              <a:t>月</a:t>
            </a:r>
            <a:r>
              <a:rPr kumimoji="1" lang="en-US" altLang="ja-JP"/>
              <a:t>00</a:t>
            </a:r>
            <a:r>
              <a:rPr kumimoji="1" lang="ja-JP" altLang="en-US"/>
              <a:t>日</a:t>
            </a:r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E652976E-9A00-404C-BDAD-1A34BF4A3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142" y="1692311"/>
            <a:ext cx="4364858" cy="140160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テキスト・テキスト・テキスト</a:t>
            </a:r>
          </a:p>
        </p:txBody>
      </p:sp>
    </p:spTree>
    <p:extLst>
      <p:ext uri="{BB962C8B-B14F-4D97-AF65-F5344CB8AC3E}">
        <p14:creationId xmlns:p14="http://schemas.microsoft.com/office/powerpoint/2010/main" val="227918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パソコンの画面&#10;&#10;自動的に生成された説明">
            <a:extLst>
              <a:ext uri="{FF2B5EF4-FFF2-40B4-BE49-F238E27FC236}">
                <a16:creationId xmlns:a16="http://schemas.microsoft.com/office/drawing/2014/main" id="{BFAD762C-EE54-4511-95C8-5E1B3E5970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22148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7D4BF3F-E9EA-4ADB-82CF-65AA37743E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638" y="4404887"/>
            <a:ext cx="1265851" cy="554423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0" y="0"/>
            <a:ext cx="4572000" cy="4222750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4572001" y="0"/>
            <a:ext cx="692150" cy="4222750"/>
          </a:xfrm>
          <a:prstGeom prst="rect">
            <a:avLst/>
          </a:prstGeom>
          <a:solidFill>
            <a:schemeClr val="accent2">
              <a:alpha val="7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19" name="テキスト プレースホルダー 7"/>
          <p:cNvSpPr>
            <a:spLocks noGrp="1"/>
          </p:cNvSpPr>
          <p:nvPr>
            <p:ph type="body" sz="quarter" idx="19" hasCustomPrompt="1"/>
          </p:nvPr>
        </p:nvSpPr>
        <p:spPr>
          <a:xfrm>
            <a:off x="207142" y="429700"/>
            <a:ext cx="4364858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en-US" altLang="ja-JP"/>
              <a:t>●●●●●●</a:t>
            </a:r>
            <a:r>
              <a:rPr kumimoji="1" lang="ja-JP" altLang="en-US"/>
              <a:t>株式会社 御中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16821CE-2216-4282-8E9A-D275F7F2A861}"/>
              </a:ext>
            </a:extLst>
          </p:cNvPr>
          <p:cNvSpPr txBox="1"/>
          <p:nvPr/>
        </p:nvSpPr>
        <p:spPr>
          <a:xfrm>
            <a:off x="6394126" y="4604727"/>
            <a:ext cx="1168087" cy="204780"/>
          </a:xfrm>
          <a:prstGeom prst="rect">
            <a:avLst/>
          </a:prstGeom>
          <a:solidFill>
            <a:srgbClr val="1961A9"/>
          </a:solidFill>
          <a:ln w="6350" cmpd="sng">
            <a:noFill/>
          </a:ln>
        </p:spPr>
        <p:txBody>
          <a:bodyPr wrap="square" lIns="72000" tIns="25200" rIns="72000" bIns="25200" rtlCol="0">
            <a:spAutoFit/>
          </a:bodyPr>
          <a:lstStyle/>
          <a:p>
            <a:pPr algn="ctr"/>
            <a:r>
              <a:rPr lang="en-US" altLang="ja-JP" sz="1000">
                <a:solidFill>
                  <a:schemeClr val="bg1"/>
                </a:solidFill>
                <a:latin typeface="游ゴシック"/>
                <a:ea typeface="游ゴシック"/>
                <a:cs typeface="游ゴシック"/>
              </a:rPr>
              <a:t>confidential</a:t>
            </a:r>
            <a:endParaRPr kumimoji="1" lang="ja-JP" altLang="en-US" sz="1000">
              <a:solidFill>
                <a:schemeClr val="bg1"/>
              </a:solidFill>
              <a:latin typeface="游ゴシック"/>
              <a:ea typeface="游ゴシック"/>
              <a:cs typeface="游ゴシック"/>
            </a:endParaRPr>
          </a:p>
        </p:txBody>
      </p:sp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2893ACDF-C33A-4FE4-A895-3E2185C84B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227" y="231818"/>
            <a:ext cx="2996433" cy="480881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FF0F454-663E-4F47-BB29-5F3B2D64024E}"/>
              </a:ext>
            </a:extLst>
          </p:cNvPr>
          <p:cNvGrpSpPr/>
          <p:nvPr/>
        </p:nvGrpSpPr>
        <p:grpSpPr>
          <a:xfrm>
            <a:off x="346993" y="4493403"/>
            <a:ext cx="1461461" cy="402788"/>
            <a:chOff x="346992" y="4493402"/>
            <a:chExt cx="1461461" cy="402788"/>
          </a:xfrm>
        </p:grpSpPr>
        <p:pic>
          <p:nvPicPr>
            <p:cNvPr id="22" name="図 21" descr="ロゴ&#10;&#10;自動的に生成された説明">
              <a:extLst>
                <a:ext uri="{FF2B5EF4-FFF2-40B4-BE49-F238E27FC236}">
                  <a16:creationId xmlns:a16="http://schemas.microsoft.com/office/drawing/2014/main" id="{0295F96E-0E6F-4C4D-AD29-2988FC686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1104" y="4501122"/>
              <a:ext cx="387349" cy="387349"/>
            </a:xfrm>
            <a:prstGeom prst="rect">
              <a:avLst/>
            </a:prstGeom>
          </p:spPr>
        </p:pic>
        <p:pic>
          <p:nvPicPr>
            <p:cNvPr id="23" name="図 22" descr="会社名 が含まれている画像&#10;&#10;自動的に生成された説明">
              <a:extLst>
                <a:ext uri="{FF2B5EF4-FFF2-40B4-BE49-F238E27FC236}">
                  <a16:creationId xmlns:a16="http://schemas.microsoft.com/office/drawing/2014/main" id="{33A79094-4FD0-44AA-B1A1-B7DE55D46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92" y="4493402"/>
              <a:ext cx="961687" cy="402788"/>
            </a:xfrm>
            <a:prstGeom prst="rect">
              <a:avLst/>
            </a:prstGeom>
          </p:spPr>
        </p:pic>
      </p:grpSp>
      <p:sp>
        <p:nvSpPr>
          <p:cNvPr id="28" name="テキスト プレースホルダー 7">
            <a:extLst>
              <a:ext uri="{FF2B5EF4-FFF2-40B4-BE49-F238E27FC236}">
                <a16:creationId xmlns:a16="http://schemas.microsoft.com/office/drawing/2014/main" id="{3AA3801B-C3E2-4056-867C-81D5D95A7E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7144" y="3107758"/>
            <a:ext cx="4364857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 kern="700" spc="300">
                <a:solidFill>
                  <a:schemeClr val="bg1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en-US" altLang="ja-JP"/>
              <a:t>0000</a:t>
            </a:r>
            <a:r>
              <a:rPr kumimoji="1" lang="ja-JP" altLang="en-US"/>
              <a:t>年</a:t>
            </a:r>
            <a:r>
              <a:rPr kumimoji="1" lang="en-US" altLang="ja-JP"/>
              <a:t>00</a:t>
            </a:r>
            <a:r>
              <a:rPr kumimoji="1" lang="ja-JP" altLang="en-US"/>
              <a:t>月</a:t>
            </a:r>
            <a:r>
              <a:rPr kumimoji="1" lang="en-US" altLang="ja-JP"/>
              <a:t>00</a:t>
            </a:r>
            <a:r>
              <a:rPr kumimoji="1" lang="ja-JP" altLang="en-US"/>
              <a:t>日</a:t>
            </a:r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23D9A967-EEA8-4E14-B8A9-7D75DF9DB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142" y="1692311"/>
            <a:ext cx="4364858" cy="140160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テキスト・テキスト・テキスト</a:t>
            </a:r>
          </a:p>
        </p:txBody>
      </p:sp>
    </p:spTree>
    <p:extLst>
      <p:ext uri="{BB962C8B-B14F-4D97-AF65-F5344CB8AC3E}">
        <p14:creationId xmlns:p14="http://schemas.microsoft.com/office/powerpoint/2010/main" val="35486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コンピューターの画面&#10;&#10;自動的に生成された説明">
            <a:extLst>
              <a:ext uri="{FF2B5EF4-FFF2-40B4-BE49-F238E27FC236}">
                <a16:creationId xmlns:a16="http://schemas.microsoft.com/office/drawing/2014/main" id="{EC99BA5B-5A43-4C63-A842-CB3496C225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22148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7D4BF3F-E9EA-4ADB-82CF-65AA37743E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638" y="4404887"/>
            <a:ext cx="1265851" cy="554423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0" y="0"/>
            <a:ext cx="4572000" cy="4222750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4572001" y="0"/>
            <a:ext cx="692150" cy="4222750"/>
          </a:xfrm>
          <a:prstGeom prst="rect">
            <a:avLst/>
          </a:prstGeom>
          <a:solidFill>
            <a:schemeClr val="accent2">
              <a:alpha val="7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19" name="テキスト プレースホルダー 7"/>
          <p:cNvSpPr>
            <a:spLocks noGrp="1"/>
          </p:cNvSpPr>
          <p:nvPr>
            <p:ph type="body" sz="quarter" idx="19" hasCustomPrompt="1"/>
          </p:nvPr>
        </p:nvSpPr>
        <p:spPr>
          <a:xfrm>
            <a:off x="207142" y="429700"/>
            <a:ext cx="4364858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en-US" altLang="ja-JP"/>
              <a:t>●●●●●●</a:t>
            </a:r>
            <a:r>
              <a:rPr kumimoji="1" lang="ja-JP" altLang="en-US"/>
              <a:t>株式会社 御中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16821CE-2216-4282-8E9A-D275F7F2A861}"/>
              </a:ext>
            </a:extLst>
          </p:cNvPr>
          <p:cNvSpPr txBox="1"/>
          <p:nvPr/>
        </p:nvSpPr>
        <p:spPr>
          <a:xfrm>
            <a:off x="6394126" y="4604727"/>
            <a:ext cx="1168087" cy="204780"/>
          </a:xfrm>
          <a:prstGeom prst="rect">
            <a:avLst/>
          </a:prstGeom>
          <a:solidFill>
            <a:srgbClr val="1961A9"/>
          </a:solidFill>
          <a:ln w="6350" cmpd="sng">
            <a:noFill/>
          </a:ln>
        </p:spPr>
        <p:txBody>
          <a:bodyPr wrap="square" lIns="72000" tIns="25200" rIns="72000" bIns="25200" rtlCol="0">
            <a:spAutoFit/>
          </a:bodyPr>
          <a:lstStyle/>
          <a:p>
            <a:pPr algn="ctr"/>
            <a:r>
              <a:rPr lang="en-US" altLang="ja-JP" sz="1000">
                <a:solidFill>
                  <a:schemeClr val="bg1"/>
                </a:solidFill>
                <a:latin typeface="游ゴシック"/>
                <a:ea typeface="游ゴシック"/>
                <a:cs typeface="游ゴシック"/>
              </a:rPr>
              <a:t>confidential</a:t>
            </a:r>
            <a:endParaRPr kumimoji="1" lang="ja-JP" altLang="en-US" sz="1000">
              <a:solidFill>
                <a:schemeClr val="bg1"/>
              </a:solidFill>
              <a:latin typeface="游ゴシック"/>
              <a:ea typeface="游ゴシック"/>
              <a:cs typeface="游ゴシック"/>
            </a:endParaRPr>
          </a:p>
        </p:txBody>
      </p:sp>
      <p:pic>
        <p:nvPicPr>
          <p:cNvPr id="25" name="図 24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840397AD-7C4B-49B1-96B8-4FBCBBC930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075" y="213842"/>
            <a:ext cx="2611402" cy="649523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ECED1AE-3671-45EC-9421-115C48A47B3E}"/>
              </a:ext>
            </a:extLst>
          </p:cNvPr>
          <p:cNvGrpSpPr/>
          <p:nvPr/>
        </p:nvGrpSpPr>
        <p:grpSpPr>
          <a:xfrm>
            <a:off x="346993" y="4493403"/>
            <a:ext cx="1461461" cy="402788"/>
            <a:chOff x="346992" y="4493402"/>
            <a:chExt cx="1461461" cy="402788"/>
          </a:xfrm>
        </p:grpSpPr>
        <p:pic>
          <p:nvPicPr>
            <p:cNvPr id="22" name="図 21" descr="ロゴ&#10;&#10;自動的に生成された説明">
              <a:extLst>
                <a:ext uri="{FF2B5EF4-FFF2-40B4-BE49-F238E27FC236}">
                  <a16:creationId xmlns:a16="http://schemas.microsoft.com/office/drawing/2014/main" id="{06D3E64E-C58F-4967-BDA1-817C0A03F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1104" y="4501122"/>
              <a:ext cx="387349" cy="387349"/>
            </a:xfrm>
            <a:prstGeom prst="rect">
              <a:avLst/>
            </a:prstGeom>
          </p:spPr>
        </p:pic>
        <p:pic>
          <p:nvPicPr>
            <p:cNvPr id="23" name="図 22" descr="会社名 が含まれている画像&#10;&#10;自動的に生成された説明">
              <a:extLst>
                <a:ext uri="{FF2B5EF4-FFF2-40B4-BE49-F238E27FC236}">
                  <a16:creationId xmlns:a16="http://schemas.microsoft.com/office/drawing/2014/main" id="{FD95A842-6F2D-4AC8-B936-5945A31BB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92" y="4493402"/>
              <a:ext cx="961687" cy="402788"/>
            </a:xfrm>
            <a:prstGeom prst="rect">
              <a:avLst/>
            </a:prstGeom>
          </p:spPr>
        </p:pic>
      </p:grpSp>
      <p:sp>
        <p:nvSpPr>
          <p:cNvPr id="28" name="テキスト プレースホルダー 7">
            <a:extLst>
              <a:ext uri="{FF2B5EF4-FFF2-40B4-BE49-F238E27FC236}">
                <a16:creationId xmlns:a16="http://schemas.microsoft.com/office/drawing/2014/main" id="{FC50C2CF-DA2C-494E-97BD-6544A4F271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7144" y="3107758"/>
            <a:ext cx="4364857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 kern="700" spc="300">
                <a:solidFill>
                  <a:schemeClr val="bg1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en-US" altLang="ja-JP"/>
              <a:t>0000</a:t>
            </a:r>
            <a:r>
              <a:rPr kumimoji="1" lang="ja-JP" altLang="en-US"/>
              <a:t>年</a:t>
            </a:r>
            <a:r>
              <a:rPr kumimoji="1" lang="en-US" altLang="ja-JP"/>
              <a:t>00</a:t>
            </a:r>
            <a:r>
              <a:rPr kumimoji="1" lang="ja-JP" altLang="en-US"/>
              <a:t>月</a:t>
            </a:r>
            <a:r>
              <a:rPr kumimoji="1" lang="en-US" altLang="ja-JP"/>
              <a:t>00</a:t>
            </a:r>
            <a:r>
              <a:rPr kumimoji="1" lang="ja-JP" altLang="en-US"/>
              <a:t>日</a:t>
            </a:r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F380B5D4-2493-4503-91D9-405F3E76CA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142" y="1692311"/>
            <a:ext cx="4364858" cy="140160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テキスト・テキスト・テキスト</a:t>
            </a:r>
          </a:p>
        </p:txBody>
      </p:sp>
    </p:spTree>
    <p:extLst>
      <p:ext uri="{BB962C8B-B14F-4D97-AF65-F5344CB8AC3E}">
        <p14:creationId xmlns:p14="http://schemas.microsoft.com/office/powerpoint/2010/main" val="271202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パソコンの画面&#10;&#10;自動的に生成された説明">
            <a:extLst>
              <a:ext uri="{FF2B5EF4-FFF2-40B4-BE49-F238E27FC236}">
                <a16:creationId xmlns:a16="http://schemas.microsoft.com/office/drawing/2014/main" id="{2FAD9053-81F5-45D3-96F8-1523CFDFB1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22148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7D4BF3F-E9EA-4ADB-82CF-65AA37743E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638" y="4404887"/>
            <a:ext cx="1265851" cy="554423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0" y="0"/>
            <a:ext cx="4572000" cy="4222750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4572001" y="0"/>
            <a:ext cx="692150" cy="4222750"/>
          </a:xfrm>
          <a:prstGeom prst="rect">
            <a:avLst/>
          </a:prstGeom>
          <a:solidFill>
            <a:schemeClr val="accent2">
              <a:alpha val="7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19" name="テキスト プレースホルダー 7"/>
          <p:cNvSpPr>
            <a:spLocks noGrp="1"/>
          </p:cNvSpPr>
          <p:nvPr>
            <p:ph type="body" sz="quarter" idx="19" hasCustomPrompt="1"/>
          </p:nvPr>
        </p:nvSpPr>
        <p:spPr>
          <a:xfrm>
            <a:off x="207142" y="429700"/>
            <a:ext cx="4364858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en-US" altLang="ja-JP"/>
              <a:t>●●●●●●</a:t>
            </a:r>
            <a:r>
              <a:rPr kumimoji="1" lang="ja-JP" altLang="en-US"/>
              <a:t>株式会社 御中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16821CE-2216-4282-8E9A-D275F7F2A861}"/>
              </a:ext>
            </a:extLst>
          </p:cNvPr>
          <p:cNvSpPr txBox="1"/>
          <p:nvPr/>
        </p:nvSpPr>
        <p:spPr>
          <a:xfrm>
            <a:off x="6394126" y="4604727"/>
            <a:ext cx="1168087" cy="204780"/>
          </a:xfrm>
          <a:prstGeom prst="rect">
            <a:avLst/>
          </a:prstGeom>
          <a:solidFill>
            <a:srgbClr val="1961A9"/>
          </a:solidFill>
          <a:ln w="6350" cmpd="sng">
            <a:noFill/>
          </a:ln>
        </p:spPr>
        <p:txBody>
          <a:bodyPr wrap="square" lIns="72000" tIns="25200" rIns="72000" bIns="25200" rtlCol="0">
            <a:spAutoFit/>
          </a:bodyPr>
          <a:lstStyle/>
          <a:p>
            <a:pPr algn="ctr"/>
            <a:r>
              <a:rPr lang="en-US" altLang="ja-JP" sz="1000">
                <a:solidFill>
                  <a:schemeClr val="bg1"/>
                </a:solidFill>
                <a:latin typeface="游ゴシック"/>
                <a:ea typeface="游ゴシック"/>
                <a:cs typeface="游ゴシック"/>
              </a:rPr>
              <a:t>confidential</a:t>
            </a:r>
            <a:endParaRPr kumimoji="1" lang="ja-JP" altLang="en-US" sz="1000">
              <a:solidFill>
                <a:schemeClr val="bg1"/>
              </a:solidFill>
              <a:latin typeface="游ゴシック"/>
              <a:ea typeface="游ゴシック"/>
              <a:cs typeface="游ゴシック"/>
            </a:endParaRPr>
          </a:p>
        </p:txBody>
      </p:sp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14977F48-121C-47E3-AC24-F04504AF93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368" y="180550"/>
            <a:ext cx="2144122" cy="741470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18E08A0-B9EC-4AF5-9EEE-CBA119702392}"/>
              </a:ext>
            </a:extLst>
          </p:cNvPr>
          <p:cNvGrpSpPr/>
          <p:nvPr/>
        </p:nvGrpSpPr>
        <p:grpSpPr>
          <a:xfrm>
            <a:off x="346993" y="4493403"/>
            <a:ext cx="1461461" cy="402788"/>
            <a:chOff x="346992" y="4493402"/>
            <a:chExt cx="1461461" cy="402788"/>
          </a:xfrm>
        </p:grpSpPr>
        <p:pic>
          <p:nvPicPr>
            <p:cNvPr id="22" name="図 21" descr="ロゴ&#10;&#10;自動的に生成された説明">
              <a:extLst>
                <a:ext uri="{FF2B5EF4-FFF2-40B4-BE49-F238E27FC236}">
                  <a16:creationId xmlns:a16="http://schemas.microsoft.com/office/drawing/2014/main" id="{FCE25329-3F34-4831-8643-C11FBF9E3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1104" y="4501122"/>
              <a:ext cx="387349" cy="387349"/>
            </a:xfrm>
            <a:prstGeom prst="rect">
              <a:avLst/>
            </a:prstGeom>
          </p:spPr>
        </p:pic>
        <p:pic>
          <p:nvPicPr>
            <p:cNvPr id="23" name="図 22" descr="会社名 が含まれている画像&#10;&#10;自動的に生成された説明">
              <a:extLst>
                <a:ext uri="{FF2B5EF4-FFF2-40B4-BE49-F238E27FC236}">
                  <a16:creationId xmlns:a16="http://schemas.microsoft.com/office/drawing/2014/main" id="{57784940-BD38-4D9F-9DFD-8955893F1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92" y="4493402"/>
              <a:ext cx="961687" cy="402788"/>
            </a:xfrm>
            <a:prstGeom prst="rect">
              <a:avLst/>
            </a:prstGeom>
          </p:spPr>
        </p:pic>
      </p:grpSp>
      <p:sp>
        <p:nvSpPr>
          <p:cNvPr id="28" name="テキスト プレースホルダー 7">
            <a:extLst>
              <a:ext uri="{FF2B5EF4-FFF2-40B4-BE49-F238E27FC236}">
                <a16:creationId xmlns:a16="http://schemas.microsoft.com/office/drawing/2014/main" id="{532D3EBC-1072-4A9B-9BCB-3166EA4A81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7144" y="3107758"/>
            <a:ext cx="4364857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0" kern="700" spc="300">
                <a:solidFill>
                  <a:schemeClr val="bg1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en-US" altLang="ja-JP"/>
              <a:t>0000</a:t>
            </a:r>
            <a:r>
              <a:rPr kumimoji="1" lang="ja-JP" altLang="en-US"/>
              <a:t>年</a:t>
            </a:r>
            <a:r>
              <a:rPr kumimoji="1" lang="en-US" altLang="ja-JP"/>
              <a:t>00</a:t>
            </a:r>
            <a:r>
              <a:rPr kumimoji="1" lang="ja-JP" altLang="en-US"/>
              <a:t>月</a:t>
            </a:r>
            <a:r>
              <a:rPr kumimoji="1" lang="en-US" altLang="ja-JP"/>
              <a:t>00</a:t>
            </a:r>
            <a:r>
              <a:rPr kumimoji="1" lang="ja-JP" altLang="en-US"/>
              <a:t>日</a:t>
            </a:r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8CCC3DD6-589A-41A1-BA3E-A4900CD31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142" y="1692311"/>
            <a:ext cx="4364858" cy="140160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テキスト・テキスト・テキスト</a:t>
            </a:r>
          </a:p>
        </p:txBody>
      </p:sp>
    </p:spTree>
    <p:extLst>
      <p:ext uri="{BB962C8B-B14F-4D97-AF65-F5344CB8AC3E}">
        <p14:creationId xmlns:p14="http://schemas.microsoft.com/office/powerpoint/2010/main" val="206572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0780001016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05206"/>
            <a:ext cx="5187950" cy="4133088"/>
          </a:xfrm>
          <a:prstGeom prst="rect">
            <a:avLst/>
          </a:prstGeom>
        </p:spPr>
      </p:pic>
      <p:sp>
        <p:nvSpPr>
          <p:cNvPr id="17" name="テキスト プレースホルダー 7"/>
          <p:cNvSpPr>
            <a:spLocks noGrp="1"/>
          </p:cNvSpPr>
          <p:nvPr>
            <p:ph type="body" sz="quarter" idx="19" hasCustomPrompt="1"/>
          </p:nvPr>
        </p:nvSpPr>
        <p:spPr>
          <a:xfrm>
            <a:off x="5956737" y="1554701"/>
            <a:ext cx="3187265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accent3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ja-JP" altLang="en-US"/>
              <a:t>タイトルタイトル</a:t>
            </a:r>
          </a:p>
        </p:txBody>
      </p:sp>
      <p:sp>
        <p:nvSpPr>
          <p:cNvPr id="24" name="テキスト プレースホルダー 7"/>
          <p:cNvSpPr>
            <a:spLocks noGrp="1"/>
          </p:cNvSpPr>
          <p:nvPr>
            <p:ph type="body" sz="quarter" idx="20" hasCustomPrompt="1"/>
          </p:nvPr>
        </p:nvSpPr>
        <p:spPr>
          <a:xfrm>
            <a:off x="5952490" y="2129076"/>
            <a:ext cx="3191510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accent3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ja-JP" altLang="en-US"/>
              <a:t>タイトルタイトル</a:t>
            </a:r>
          </a:p>
        </p:txBody>
      </p:sp>
      <p:sp>
        <p:nvSpPr>
          <p:cNvPr id="26" name="テキスト プレースホルダー 7"/>
          <p:cNvSpPr>
            <a:spLocks noGrp="1"/>
          </p:cNvSpPr>
          <p:nvPr>
            <p:ph type="body" sz="quarter" idx="21" hasCustomPrompt="1"/>
          </p:nvPr>
        </p:nvSpPr>
        <p:spPr>
          <a:xfrm>
            <a:off x="5956737" y="2703451"/>
            <a:ext cx="3187265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accent3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ja-JP" altLang="en-US"/>
              <a:t>タイトルタイトル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3390901" y="505206"/>
            <a:ext cx="1797050" cy="4133088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2946400" y="505206"/>
            <a:ext cx="444500" cy="4133088"/>
          </a:xfrm>
          <a:prstGeom prst="rect">
            <a:avLst/>
          </a:prstGeom>
          <a:solidFill>
            <a:schemeClr val="accent2">
              <a:alpha val="7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30" name="テキスト プレースホルダー 28"/>
          <p:cNvSpPr>
            <a:spLocks noGrp="1"/>
          </p:cNvSpPr>
          <p:nvPr>
            <p:ph type="body" sz="quarter" idx="12" hasCustomPrompt="1"/>
          </p:nvPr>
        </p:nvSpPr>
        <p:spPr>
          <a:xfrm>
            <a:off x="5451310" y="1486238"/>
            <a:ext cx="1019340" cy="61549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chemeClr val="accent3"/>
                </a:solidFill>
                <a:latin typeface="Arial"/>
                <a:ea typeface="游ゴシック"/>
              </a:defRPr>
            </a:lvl1pPr>
          </a:lstStyle>
          <a:p>
            <a:pPr lvl="0"/>
            <a:r>
              <a:rPr kumimoji="1" lang="en-US" altLang="ja-JP"/>
              <a:t>01</a:t>
            </a:r>
            <a:endParaRPr kumimoji="1" lang="ja-JP" altLang="en-US"/>
          </a:p>
        </p:txBody>
      </p:sp>
      <p:sp>
        <p:nvSpPr>
          <p:cNvPr id="35" name="テキスト プレースホルダー 28"/>
          <p:cNvSpPr>
            <a:spLocks noGrp="1"/>
          </p:cNvSpPr>
          <p:nvPr>
            <p:ph type="body" sz="quarter" idx="14" hasCustomPrompt="1"/>
          </p:nvPr>
        </p:nvSpPr>
        <p:spPr>
          <a:xfrm>
            <a:off x="5447065" y="2060904"/>
            <a:ext cx="1019340" cy="61549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chemeClr val="accent3"/>
                </a:solidFill>
                <a:latin typeface="Arial"/>
                <a:ea typeface="游ゴシック"/>
              </a:defRPr>
            </a:lvl1pPr>
          </a:lstStyle>
          <a:p>
            <a:pPr lvl="0"/>
            <a:r>
              <a:rPr kumimoji="1" lang="en-US" altLang="ja-JP"/>
              <a:t>02</a:t>
            </a:r>
            <a:endParaRPr kumimoji="1" lang="ja-JP" altLang="en-US"/>
          </a:p>
        </p:txBody>
      </p:sp>
      <p:sp>
        <p:nvSpPr>
          <p:cNvPr id="37" name="テキスト プレースホルダー 28"/>
          <p:cNvSpPr>
            <a:spLocks noGrp="1"/>
          </p:cNvSpPr>
          <p:nvPr>
            <p:ph type="body" sz="quarter" idx="16" hasCustomPrompt="1"/>
          </p:nvPr>
        </p:nvSpPr>
        <p:spPr>
          <a:xfrm>
            <a:off x="5451310" y="2635570"/>
            <a:ext cx="1019340" cy="61549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chemeClr val="accent3"/>
                </a:solidFill>
                <a:latin typeface="Arial"/>
                <a:ea typeface="游ゴシック"/>
              </a:defRPr>
            </a:lvl1pPr>
          </a:lstStyle>
          <a:p>
            <a:pPr lvl="0"/>
            <a:r>
              <a:rPr kumimoji="1" lang="en-US" altLang="ja-JP"/>
              <a:t>03</a:t>
            </a:r>
            <a:endParaRPr kumimoji="1" lang="ja-JP" altLang="en-US"/>
          </a:p>
        </p:txBody>
      </p:sp>
      <p:sp>
        <p:nvSpPr>
          <p:cNvPr id="39" name="テキスト プレースホルダー 28"/>
          <p:cNvSpPr>
            <a:spLocks noGrp="1"/>
          </p:cNvSpPr>
          <p:nvPr>
            <p:ph type="body" sz="quarter" idx="18" hasCustomPrompt="1"/>
          </p:nvPr>
        </p:nvSpPr>
        <p:spPr>
          <a:xfrm>
            <a:off x="5451310" y="3210235"/>
            <a:ext cx="1019340" cy="61549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chemeClr val="accent3"/>
                </a:solidFill>
                <a:latin typeface="Arial"/>
                <a:ea typeface="游ゴシック"/>
              </a:defRPr>
            </a:lvl1pPr>
          </a:lstStyle>
          <a:p>
            <a:pPr lvl="0"/>
            <a:r>
              <a:rPr kumimoji="1" lang="en-US" altLang="ja-JP"/>
              <a:t>04</a:t>
            </a:r>
            <a:endParaRPr kumimoji="1" lang="ja-JP" altLang="en-US"/>
          </a:p>
        </p:txBody>
      </p:sp>
      <p:sp>
        <p:nvSpPr>
          <p:cNvPr id="19" name="テキスト プレースホルダー 7"/>
          <p:cNvSpPr>
            <a:spLocks noGrp="1"/>
          </p:cNvSpPr>
          <p:nvPr>
            <p:ph type="body" sz="quarter" idx="22" hasCustomPrompt="1"/>
          </p:nvPr>
        </p:nvSpPr>
        <p:spPr>
          <a:xfrm>
            <a:off x="5956737" y="3277826"/>
            <a:ext cx="3187265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accent3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ja-JP" altLang="en-US"/>
              <a:t>タイトルタイトル</a:t>
            </a:r>
          </a:p>
        </p:txBody>
      </p:sp>
      <p:sp>
        <p:nvSpPr>
          <p:cNvPr id="21" name="スライド番号プレースホルダー 5"/>
          <p:cNvSpPr txBox="1">
            <a:spLocks/>
          </p:cNvSpPr>
          <p:nvPr/>
        </p:nvSpPr>
        <p:spPr>
          <a:xfrm>
            <a:off x="6949016" y="489625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900" b="1" smtClean="0">
                <a:solidFill>
                  <a:schemeClr val="accent3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900" b="1">
              <a:solidFill>
                <a:schemeClr val="accent3"/>
              </a:solidFill>
              <a:latin typeface="游ゴシック"/>
              <a:ea typeface="游ゴシック"/>
            </a:endParaRP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685C232E-8756-A545-AC44-4A708170D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1362" y="2174358"/>
            <a:ext cx="1870241" cy="794784"/>
          </a:xfrm>
          <a:prstGeom prst="rect">
            <a:avLst/>
          </a:prstGeom>
        </p:spPr>
        <p:txBody>
          <a:bodyPr anchor="ctr"/>
          <a:lstStyle>
            <a:lvl1pPr marL="0" marR="0" indent="0" algn="ctr" defTabSz="4571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/>
              <a:t>AGENDA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93D8FB8-8ABA-404E-AD8D-B1E28535F55E}"/>
              </a:ext>
            </a:extLst>
          </p:cNvPr>
          <p:cNvSpPr/>
          <p:nvPr/>
        </p:nvSpPr>
        <p:spPr>
          <a:xfrm>
            <a:off x="61386" y="4939790"/>
            <a:ext cx="268475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600">
                <a:solidFill>
                  <a:schemeClr val="accent3"/>
                </a:solidFill>
                <a:latin typeface="+mj-ea"/>
                <a:ea typeface="+mj-ea"/>
              </a:rPr>
              <a:t>[confidential] ©2022  Advantage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3086513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3" userDrawn="1">
          <p15:clr>
            <a:srgbClr val="FBAE40"/>
          </p15:clr>
        </p15:guide>
        <p15:guide id="2" pos="12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3300000494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05206"/>
            <a:ext cx="5187950" cy="4133088"/>
          </a:xfrm>
          <a:prstGeom prst="rect">
            <a:avLst/>
          </a:prstGeom>
        </p:spPr>
      </p:pic>
      <p:sp>
        <p:nvSpPr>
          <p:cNvPr id="17" name="テキスト プレースホルダー 7"/>
          <p:cNvSpPr>
            <a:spLocks noGrp="1"/>
          </p:cNvSpPr>
          <p:nvPr>
            <p:ph type="body" sz="quarter" idx="19" hasCustomPrompt="1"/>
          </p:nvPr>
        </p:nvSpPr>
        <p:spPr>
          <a:xfrm>
            <a:off x="5956737" y="1554701"/>
            <a:ext cx="3187265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accent3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ja-JP" altLang="en-US"/>
              <a:t>タイトルタイトル</a:t>
            </a:r>
          </a:p>
        </p:txBody>
      </p:sp>
      <p:sp>
        <p:nvSpPr>
          <p:cNvPr id="24" name="テキスト プレースホルダー 7"/>
          <p:cNvSpPr>
            <a:spLocks noGrp="1"/>
          </p:cNvSpPr>
          <p:nvPr>
            <p:ph type="body" sz="quarter" idx="20" hasCustomPrompt="1"/>
          </p:nvPr>
        </p:nvSpPr>
        <p:spPr>
          <a:xfrm>
            <a:off x="5952490" y="2129076"/>
            <a:ext cx="3191510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accent3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ja-JP" altLang="en-US"/>
              <a:t>タイトルタイトル</a:t>
            </a:r>
          </a:p>
        </p:txBody>
      </p:sp>
      <p:sp>
        <p:nvSpPr>
          <p:cNvPr id="26" name="テキスト プレースホルダー 7"/>
          <p:cNvSpPr>
            <a:spLocks noGrp="1"/>
          </p:cNvSpPr>
          <p:nvPr>
            <p:ph type="body" sz="quarter" idx="21" hasCustomPrompt="1"/>
          </p:nvPr>
        </p:nvSpPr>
        <p:spPr>
          <a:xfrm>
            <a:off x="5956737" y="2703451"/>
            <a:ext cx="3187265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accent3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ja-JP" altLang="en-US"/>
              <a:t>タイトルタイトル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3390901" y="505206"/>
            <a:ext cx="1797050" cy="4133088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/>
        </p:nvSpPr>
        <p:spPr>
          <a:xfrm>
            <a:off x="2946400" y="505206"/>
            <a:ext cx="444500" cy="4133088"/>
          </a:xfrm>
          <a:prstGeom prst="rect">
            <a:avLst/>
          </a:prstGeom>
          <a:solidFill>
            <a:schemeClr val="accent2">
              <a:alpha val="7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 sz="1200" b="0" i="0">
              <a:solidFill>
                <a:srgbClr val="FABE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30" name="テキスト プレースホルダー 28"/>
          <p:cNvSpPr>
            <a:spLocks noGrp="1"/>
          </p:cNvSpPr>
          <p:nvPr>
            <p:ph type="body" sz="quarter" idx="12" hasCustomPrompt="1"/>
          </p:nvPr>
        </p:nvSpPr>
        <p:spPr>
          <a:xfrm>
            <a:off x="5451310" y="1486238"/>
            <a:ext cx="1019340" cy="61549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chemeClr val="accent3"/>
                </a:solidFill>
                <a:latin typeface="Arial"/>
                <a:ea typeface="游ゴシック"/>
              </a:defRPr>
            </a:lvl1pPr>
          </a:lstStyle>
          <a:p>
            <a:pPr lvl="0"/>
            <a:r>
              <a:rPr kumimoji="1" lang="en-US" altLang="ja-JP"/>
              <a:t>01</a:t>
            </a:r>
            <a:endParaRPr kumimoji="1" lang="ja-JP" altLang="en-US"/>
          </a:p>
        </p:txBody>
      </p:sp>
      <p:sp>
        <p:nvSpPr>
          <p:cNvPr id="35" name="テキスト プレースホルダー 28"/>
          <p:cNvSpPr>
            <a:spLocks noGrp="1"/>
          </p:cNvSpPr>
          <p:nvPr>
            <p:ph type="body" sz="quarter" idx="14" hasCustomPrompt="1"/>
          </p:nvPr>
        </p:nvSpPr>
        <p:spPr>
          <a:xfrm>
            <a:off x="5447065" y="2060904"/>
            <a:ext cx="1019340" cy="61549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chemeClr val="accent3"/>
                </a:solidFill>
                <a:latin typeface="Arial"/>
                <a:ea typeface="游ゴシック"/>
              </a:defRPr>
            </a:lvl1pPr>
          </a:lstStyle>
          <a:p>
            <a:pPr lvl="0"/>
            <a:r>
              <a:rPr kumimoji="1" lang="en-US" altLang="ja-JP"/>
              <a:t>02</a:t>
            </a:r>
            <a:endParaRPr kumimoji="1" lang="ja-JP" altLang="en-US"/>
          </a:p>
        </p:txBody>
      </p:sp>
      <p:sp>
        <p:nvSpPr>
          <p:cNvPr id="37" name="テキスト プレースホルダー 28"/>
          <p:cNvSpPr>
            <a:spLocks noGrp="1"/>
          </p:cNvSpPr>
          <p:nvPr>
            <p:ph type="body" sz="quarter" idx="16" hasCustomPrompt="1"/>
          </p:nvPr>
        </p:nvSpPr>
        <p:spPr>
          <a:xfrm>
            <a:off x="5451310" y="2635570"/>
            <a:ext cx="1019340" cy="61549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chemeClr val="accent3"/>
                </a:solidFill>
                <a:latin typeface="Arial"/>
                <a:ea typeface="游ゴシック"/>
              </a:defRPr>
            </a:lvl1pPr>
          </a:lstStyle>
          <a:p>
            <a:pPr lvl="0"/>
            <a:r>
              <a:rPr kumimoji="1" lang="en-US" altLang="ja-JP"/>
              <a:t>03</a:t>
            </a:r>
            <a:endParaRPr kumimoji="1" lang="ja-JP" altLang="en-US"/>
          </a:p>
        </p:txBody>
      </p:sp>
      <p:sp>
        <p:nvSpPr>
          <p:cNvPr id="39" name="テキスト プレースホルダー 28"/>
          <p:cNvSpPr>
            <a:spLocks noGrp="1"/>
          </p:cNvSpPr>
          <p:nvPr>
            <p:ph type="body" sz="quarter" idx="18" hasCustomPrompt="1"/>
          </p:nvPr>
        </p:nvSpPr>
        <p:spPr>
          <a:xfrm>
            <a:off x="5451310" y="3210235"/>
            <a:ext cx="1019340" cy="61549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chemeClr val="accent3"/>
                </a:solidFill>
                <a:latin typeface="Arial"/>
                <a:ea typeface="游ゴシック"/>
              </a:defRPr>
            </a:lvl1pPr>
          </a:lstStyle>
          <a:p>
            <a:pPr lvl="0"/>
            <a:r>
              <a:rPr kumimoji="1" lang="en-US" altLang="ja-JP"/>
              <a:t>04</a:t>
            </a:r>
            <a:endParaRPr kumimoji="1" lang="ja-JP" altLang="en-US"/>
          </a:p>
        </p:txBody>
      </p:sp>
      <p:sp>
        <p:nvSpPr>
          <p:cNvPr id="19" name="テキスト プレースホルダー 7"/>
          <p:cNvSpPr>
            <a:spLocks noGrp="1"/>
          </p:cNvSpPr>
          <p:nvPr>
            <p:ph type="body" sz="quarter" idx="22" hasCustomPrompt="1"/>
          </p:nvPr>
        </p:nvSpPr>
        <p:spPr>
          <a:xfrm>
            <a:off x="5956737" y="3277826"/>
            <a:ext cx="3187265" cy="41555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accent3"/>
                </a:solidFill>
                <a:latin typeface="游ゴシック"/>
                <a:ea typeface="游ゴシック"/>
              </a:defRPr>
            </a:lvl1pPr>
          </a:lstStyle>
          <a:p>
            <a:pPr lvl="0"/>
            <a:r>
              <a:rPr kumimoji="1" lang="ja-JP" altLang="en-US"/>
              <a:t>タイトルタイトル</a:t>
            </a:r>
          </a:p>
        </p:txBody>
      </p:sp>
      <p:sp>
        <p:nvSpPr>
          <p:cNvPr id="21" name="スライド番号プレースホルダー 5"/>
          <p:cNvSpPr txBox="1">
            <a:spLocks/>
          </p:cNvSpPr>
          <p:nvPr/>
        </p:nvSpPr>
        <p:spPr>
          <a:xfrm>
            <a:off x="6949016" y="489625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900" b="1" smtClean="0">
                <a:solidFill>
                  <a:schemeClr val="accent3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900" b="1">
              <a:solidFill>
                <a:schemeClr val="accent3"/>
              </a:solidFill>
              <a:latin typeface="游ゴシック"/>
              <a:ea typeface="游ゴシック"/>
            </a:endParaRP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685C232E-8756-A545-AC44-4A708170D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1362" y="2174358"/>
            <a:ext cx="1870241" cy="794784"/>
          </a:xfrm>
          <a:prstGeom prst="rect">
            <a:avLst/>
          </a:prstGeom>
        </p:spPr>
        <p:txBody>
          <a:bodyPr anchor="ctr"/>
          <a:lstStyle>
            <a:lvl1pPr marL="0" marR="0" indent="0" algn="ctr" defTabSz="4571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/>
              <a:t>AGENDA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60570DB-26AF-47F3-9001-7F6AE8999E84}"/>
              </a:ext>
            </a:extLst>
          </p:cNvPr>
          <p:cNvSpPr/>
          <p:nvPr/>
        </p:nvSpPr>
        <p:spPr>
          <a:xfrm>
            <a:off x="61386" y="4939790"/>
            <a:ext cx="268475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600">
                <a:solidFill>
                  <a:schemeClr val="accent3"/>
                </a:solidFill>
                <a:latin typeface="+mj-ea"/>
                <a:ea typeface="+mj-ea"/>
              </a:rPr>
              <a:t>[confidential] ©2022  Advantage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10983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3" userDrawn="1">
          <p15:clr>
            <a:srgbClr val="FBAE40"/>
          </p15:clr>
        </p15:guide>
        <p15:guide id="2" pos="121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>
            <a:extLst>
              <a:ext uri="{FF2B5EF4-FFF2-40B4-BE49-F238E27FC236}">
                <a16:creationId xmlns:a16="http://schemas.microsoft.com/office/drawing/2014/main" id="{53249DC4-B3AD-454F-93BB-775198CA7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71217" y="4897767"/>
            <a:ext cx="2311400" cy="196132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76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8B3A87F7-27BB-BE81-0FE9-24F3B2FFB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789807"/>
              </p:ext>
            </p:extLst>
          </p:nvPr>
        </p:nvGraphicFramePr>
        <p:xfrm>
          <a:off x="457535" y="3290069"/>
          <a:ext cx="8228931" cy="166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8931">
                  <a:extLst>
                    <a:ext uri="{9D8B030D-6E8A-4147-A177-3AD203B41FA5}">
                      <a16:colId xmlns:a16="http://schemas.microsoft.com/office/drawing/2014/main" val="220650659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chemeClr val="accent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皆様に対してメッセージ│記入者：〇〇</a:t>
                      </a:r>
                      <a:r>
                        <a:rPr kumimoji="1" lang="en-US" altLang="ja-JP" sz="1200" b="1" dirty="0">
                          <a:solidFill>
                            <a:schemeClr val="accent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kumimoji="1" lang="ja-JP" altLang="en-US" sz="1200" b="1" dirty="0">
                          <a:solidFill>
                            <a:schemeClr val="accent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役職名</a:t>
                      </a:r>
                      <a:r>
                        <a:rPr kumimoji="1" lang="en-US" altLang="ja-JP" sz="1200" b="1" dirty="0">
                          <a:solidFill>
                            <a:schemeClr val="accent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  <a:r>
                        <a:rPr kumimoji="1" lang="ja-JP" altLang="en-US" sz="1200" b="1" dirty="0">
                          <a:solidFill>
                            <a:schemeClr val="accent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〇〇</a:t>
                      </a:r>
                      <a:r>
                        <a:rPr kumimoji="1" lang="en-US" altLang="ja-JP" sz="1200" b="1" dirty="0">
                          <a:solidFill>
                            <a:schemeClr val="accent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kumimoji="1" lang="ja-JP" altLang="en-US" sz="1200" b="1" dirty="0">
                          <a:solidFill>
                            <a:schemeClr val="accent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  <a:r>
                        <a:rPr kumimoji="1" lang="en-US" altLang="ja-JP" sz="1200" b="1" dirty="0">
                          <a:solidFill>
                            <a:schemeClr val="accent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  <a:endParaRPr kumimoji="1" lang="ja-JP" altLang="en-US" sz="1200" b="1" dirty="0">
                        <a:solidFill>
                          <a:schemeClr val="accent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262229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ja-JP" altLang="en-US" sz="1100" b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コメントを</a:t>
                      </a:r>
                      <a:r>
                        <a:rPr kumimoji="1" lang="en-US" altLang="ja-JP" sz="1100" b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4~5</a:t>
                      </a:r>
                      <a:r>
                        <a:rPr kumimoji="1" lang="ja-JP" altLang="en-US" sz="1100" b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行程度で</a:t>
                      </a:r>
                      <a:endParaRPr kumimoji="1" lang="en-US" altLang="ja-JP" sz="1100" b="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953829"/>
                  </a:ext>
                </a:extLst>
              </a:tr>
            </a:tbl>
          </a:graphicData>
        </a:graphic>
      </p:graphicFrame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2EC6293-324E-37CF-5181-13C8555022D9}"/>
              </a:ext>
            </a:extLst>
          </p:cNvPr>
          <p:cNvGrpSpPr/>
          <p:nvPr/>
        </p:nvGrpSpPr>
        <p:grpSpPr>
          <a:xfrm>
            <a:off x="583325" y="289717"/>
            <a:ext cx="2711670" cy="862553"/>
            <a:chOff x="528146" y="275400"/>
            <a:chExt cx="2711670" cy="862553"/>
          </a:xfrm>
        </p:grpSpPr>
        <p:pic>
          <p:nvPicPr>
            <p:cNvPr id="4" name="図 3" descr="ロゴ, 会社名&#10;&#10;自動的に生成された説明">
              <a:extLst>
                <a:ext uri="{FF2B5EF4-FFF2-40B4-BE49-F238E27FC236}">
                  <a16:creationId xmlns:a16="http://schemas.microsoft.com/office/drawing/2014/main" id="{04BEABFC-0716-065F-7C41-E51EB7974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46" y="275400"/>
              <a:ext cx="1666464" cy="862553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C6F2E2B-F851-0234-D25E-BB29A4E9AEF0}"/>
                </a:ext>
              </a:extLst>
            </p:cNvPr>
            <p:cNvSpPr txBox="1"/>
            <p:nvPr/>
          </p:nvSpPr>
          <p:spPr>
            <a:xfrm>
              <a:off x="2268879" y="661009"/>
              <a:ext cx="792072" cy="38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ja-JP" altLang="en-US" sz="1600" b="1">
                  <a:solidFill>
                    <a:schemeClr val="accent1"/>
                  </a:solidFill>
                </a:rPr>
                <a:t>通信</a:t>
              </a:r>
              <a:endParaRPr kumimoji="1" lang="ja-JP" altLang="en-US" sz="1600" b="1">
                <a:solidFill>
                  <a:schemeClr val="accent1"/>
                </a:solidFill>
              </a:endParaRPr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38FE4208-EE5D-2863-D2D6-4363733FD94B}"/>
                </a:ext>
              </a:extLst>
            </p:cNvPr>
            <p:cNvSpPr/>
            <p:nvPr/>
          </p:nvSpPr>
          <p:spPr>
            <a:xfrm>
              <a:off x="2282600" y="416160"/>
              <a:ext cx="957216" cy="2844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bg1"/>
                  </a:solidFill>
                </a:rPr>
                <a:t>Vol.00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FAE40A2B-8263-FC8E-31B0-64471C1E81E0}"/>
              </a:ext>
            </a:extLst>
          </p:cNvPr>
          <p:cNvGrpSpPr/>
          <p:nvPr/>
        </p:nvGrpSpPr>
        <p:grpSpPr>
          <a:xfrm>
            <a:off x="3519945" y="328830"/>
            <a:ext cx="5312970" cy="759159"/>
            <a:chOff x="3464766" y="382260"/>
            <a:chExt cx="5312970" cy="759159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DF1C0341-CC46-430B-615B-96670C3DBAC5}"/>
                </a:ext>
              </a:extLst>
            </p:cNvPr>
            <p:cNvSpPr/>
            <p:nvPr/>
          </p:nvSpPr>
          <p:spPr>
            <a:xfrm>
              <a:off x="3464766" y="382260"/>
              <a:ext cx="1144125" cy="34625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>
                  <a:solidFill>
                    <a:schemeClr val="bg1"/>
                  </a:solidFill>
                </a:rPr>
                <a:t>調査実施期間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E4C9DB15-2CC3-9458-2889-97D62255EE4E}"/>
                </a:ext>
              </a:extLst>
            </p:cNvPr>
            <p:cNvSpPr/>
            <p:nvPr/>
          </p:nvSpPr>
          <p:spPr>
            <a:xfrm>
              <a:off x="4608891" y="382260"/>
              <a:ext cx="2467388" cy="3462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accent1"/>
                  </a:solidFill>
                </a:rPr>
                <a:t>2000/00/00</a:t>
              </a:r>
              <a:r>
                <a:rPr lang="ja-JP" altLang="en-US" sz="1400" b="1" dirty="0">
                  <a:solidFill>
                    <a:schemeClr val="accent1"/>
                  </a:solidFill>
                </a:rPr>
                <a:t>～</a:t>
              </a:r>
              <a:r>
                <a:rPr lang="en-US" altLang="ja-JP" sz="1400" b="1" dirty="0">
                  <a:solidFill>
                    <a:schemeClr val="accent1"/>
                  </a:solidFill>
                </a:rPr>
                <a:t>2000/00/00</a:t>
              </a:r>
              <a:endParaRPr lang="ja-JP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3A0326E6-9863-22FB-140D-14C4E8DD0060}"/>
                </a:ext>
              </a:extLst>
            </p:cNvPr>
            <p:cNvSpPr txBox="1"/>
            <p:nvPr/>
          </p:nvSpPr>
          <p:spPr>
            <a:xfrm>
              <a:off x="3464767" y="751889"/>
              <a:ext cx="4375848" cy="38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ja-JP" altLang="en-US" sz="1600" b="1">
                  <a:solidFill>
                    <a:schemeClr val="accent1"/>
                  </a:solidFill>
                </a:rPr>
                <a:t>パルスサーベイ調査の結果</a:t>
              </a:r>
              <a:r>
                <a:rPr lang="ja-JP" altLang="en-US" sz="1200" b="1">
                  <a:solidFill>
                    <a:schemeClr val="accent1"/>
                  </a:solidFill>
                </a:rPr>
                <a:t>をご報告します。</a:t>
              </a:r>
              <a:endParaRPr kumimoji="1" lang="ja-JP" altLang="en-US" sz="1200" b="1">
                <a:solidFill>
                  <a:schemeClr val="accent1"/>
                </a:solidFill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21D51C62-072F-35DA-2088-BAE018EB018F}"/>
                </a:ext>
              </a:extLst>
            </p:cNvPr>
            <p:cNvSpPr txBox="1"/>
            <p:nvPr/>
          </p:nvSpPr>
          <p:spPr>
            <a:xfrm>
              <a:off x="7084162" y="439432"/>
              <a:ext cx="1693574" cy="31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kumimoji="1" lang="ja-JP" altLang="en-US" sz="1200" b="1">
                  <a:solidFill>
                    <a:schemeClr val="accent1"/>
                  </a:solidFill>
                </a:rPr>
                <a:t>に受検いただいた</a:t>
              </a:r>
              <a:endParaRPr kumimoji="1" lang="en-US" altLang="ja-JP" sz="1200" b="1">
                <a:solidFill>
                  <a:schemeClr val="accent1"/>
                </a:solidFill>
              </a:endParaRPr>
            </a:p>
          </p:txBody>
        </p:sp>
      </p:grp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1BB9E27-12D4-46AC-AF55-71C5C870ED30}"/>
              </a:ext>
            </a:extLst>
          </p:cNvPr>
          <p:cNvSpPr/>
          <p:nvPr/>
        </p:nvSpPr>
        <p:spPr>
          <a:xfrm>
            <a:off x="586317" y="1427914"/>
            <a:ext cx="1565506" cy="31531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1"/>
                </a:solidFill>
              </a:rPr>
              <a:t>回答率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DD791AA-B455-F72F-B685-8B573CB0DB14}"/>
              </a:ext>
            </a:extLst>
          </p:cNvPr>
          <p:cNvSpPr/>
          <p:nvPr/>
        </p:nvSpPr>
        <p:spPr>
          <a:xfrm>
            <a:off x="3314748" y="1427914"/>
            <a:ext cx="2590794" cy="31531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Ins="72000" rtlCol="0" anchor="ctr"/>
          <a:lstStyle/>
          <a:p>
            <a:pPr algn="ctr"/>
            <a:r>
              <a:rPr kumimoji="1" lang="ja-JP" altLang="en-US" sz="900" b="1">
                <a:solidFill>
                  <a:schemeClr val="bg1"/>
                </a:solidFill>
              </a:rPr>
              <a:t>スコアが</a:t>
            </a:r>
            <a:r>
              <a:rPr kumimoji="1" lang="ja-JP" altLang="en-US" sz="1200" b="1">
                <a:solidFill>
                  <a:schemeClr val="bg1"/>
                </a:solidFill>
              </a:rPr>
              <a:t>最も高かった</a:t>
            </a:r>
            <a:r>
              <a:rPr kumimoji="1" lang="ja-JP" altLang="en-US" sz="900" b="1">
                <a:solidFill>
                  <a:schemeClr val="bg1"/>
                </a:solidFill>
              </a:rPr>
              <a:t>因子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4C66E8A-8D59-2FC5-8663-36A282ACCD64}"/>
              </a:ext>
            </a:extLst>
          </p:cNvPr>
          <p:cNvSpPr/>
          <p:nvPr/>
        </p:nvSpPr>
        <p:spPr>
          <a:xfrm>
            <a:off x="5990551" y="1427914"/>
            <a:ext cx="2590794" cy="31531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Ins="72000" rtlCol="0" anchor="ctr"/>
          <a:lstStyle/>
          <a:p>
            <a:pPr algn="ctr"/>
            <a:r>
              <a:rPr kumimoji="1" lang="ja-JP" altLang="en-US" sz="900" b="1">
                <a:solidFill>
                  <a:schemeClr val="bg1"/>
                </a:solidFill>
              </a:rPr>
              <a:t>スコアが</a:t>
            </a:r>
            <a:r>
              <a:rPr kumimoji="1" lang="ja-JP" altLang="en-US" sz="1200" b="1">
                <a:solidFill>
                  <a:schemeClr val="bg1"/>
                </a:solidFill>
              </a:rPr>
              <a:t>最も低かった</a:t>
            </a:r>
            <a:r>
              <a:rPr kumimoji="1" lang="ja-JP" altLang="en-US" sz="900" b="1">
                <a:solidFill>
                  <a:schemeClr val="bg1"/>
                </a:solidFill>
              </a:rPr>
              <a:t>因子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C10CBE3-8FD8-9B46-F191-F4245D55C8A1}"/>
              </a:ext>
            </a:extLst>
          </p:cNvPr>
          <p:cNvSpPr/>
          <p:nvPr/>
        </p:nvSpPr>
        <p:spPr>
          <a:xfrm>
            <a:off x="3314748" y="2323456"/>
            <a:ext cx="2590794" cy="31531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Ins="72000" rtlCol="0" anchor="ctr"/>
          <a:lstStyle/>
          <a:p>
            <a:pPr algn="ctr"/>
            <a:r>
              <a:rPr kumimoji="1" lang="ja-JP" altLang="en-US" sz="900" b="1">
                <a:solidFill>
                  <a:schemeClr val="bg1"/>
                </a:solidFill>
              </a:rPr>
              <a:t>前回から</a:t>
            </a:r>
            <a:r>
              <a:rPr kumimoji="1" lang="ja-JP" altLang="en-US" sz="1200" b="1">
                <a:solidFill>
                  <a:schemeClr val="bg1"/>
                </a:solidFill>
              </a:rPr>
              <a:t>最も良化した</a:t>
            </a:r>
            <a:r>
              <a:rPr kumimoji="1" lang="ja-JP" altLang="en-US" sz="900" b="1">
                <a:solidFill>
                  <a:schemeClr val="bg1"/>
                </a:solidFill>
              </a:rPr>
              <a:t>因子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EB335FA-E566-DEBA-809D-7DE839288C5F}"/>
              </a:ext>
            </a:extLst>
          </p:cNvPr>
          <p:cNvSpPr/>
          <p:nvPr/>
        </p:nvSpPr>
        <p:spPr>
          <a:xfrm>
            <a:off x="5990551" y="2323456"/>
            <a:ext cx="2590794" cy="31531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Ins="72000" rtlCol="0" anchor="ctr"/>
          <a:lstStyle/>
          <a:p>
            <a:pPr algn="ctr"/>
            <a:r>
              <a:rPr kumimoji="1" lang="ja-JP" altLang="en-US" sz="900" b="1">
                <a:solidFill>
                  <a:schemeClr val="bg1"/>
                </a:solidFill>
              </a:rPr>
              <a:t>前回から</a:t>
            </a:r>
            <a:r>
              <a:rPr kumimoji="1" lang="ja-JP" altLang="en-US" sz="1200" b="1">
                <a:solidFill>
                  <a:schemeClr val="bg1"/>
                </a:solidFill>
              </a:rPr>
              <a:t>最も悪化した</a:t>
            </a:r>
            <a:r>
              <a:rPr kumimoji="1" lang="ja-JP" altLang="en-US" sz="900" b="1">
                <a:solidFill>
                  <a:schemeClr val="bg1"/>
                </a:solidFill>
              </a:rPr>
              <a:t>因子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4F29D833-8A51-2808-147D-F21035142C7B}"/>
              </a:ext>
            </a:extLst>
          </p:cNvPr>
          <p:cNvSpPr/>
          <p:nvPr/>
        </p:nvSpPr>
        <p:spPr>
          <a:xfrm>
            <a:off x="586317" y="1743223"/>
            <a:ext cx="1565506" cy="135588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b="1">
              <a:solidFill>
                <a:schemeClr val="bg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D1C1E880-13D1-6B84-829E-D10ADD5E63C6}"/>
              </a:ext>
            </a:extLst>
          </p:cNvPr>
          <p:cNvSpPr/>
          <p:nvPr/>
        </p:nvSpPr>
        <p:spPr>
          <a:xfrm>
            <a:off x="2324058" y="1427914"/>
            <a:ext cx="889582" cy="795535"/>
          </a:xfrm>
          <a:prstGeom prst="rect">
            <a:avLst/>
          </a:prstGeom>
          <a:solidFill>
            <a:srgbClr val="EFF7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>
                <a:solidFill>
                  <a:schemeClr val="accent1"/>
                </a:solidFill>
              </a:rPr>
              <a:t>今回の</a:t>
            </a:r>
            <a:r>
              <a:rPr kumimoji="1" lang="en-US" altLang="ja-JP" sz="1000" b="1">
                <a:solidFill>
                  <a:schemeClr val="accent1"/>
                </a:solidFill>
              </a:rPr>
              <a:t>Best/Worst</a:t>
            </a:r>
            <a:endParaRPr kumimoji="1" lang="ja-JP" altLang="en-US" sz="1000" b="1">
              <a:solidFill>
                <a:schemeClr val="accent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3647EAE-7456-5E98-BF28-D071771E561E}"/>
              </a:ext>
            </a:extLst>
          </p:cNvPr>
          <p:cNvSpPr/>
          <p:nvPr/>
        </p:nvSpPr>
        <p:spPr>
          <a:xfrm>
            <a:off x="2324058" y="2303580"/>
            <a:ext cx="889582" cy="795535"/>
          </a:xfrm>
          <a:prstGeom prst="rect">
            <a:avLst/>
          </a:prstGeom>
          <a:solidFill>
            <a:srgbClr val="EFF7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>
                <a:solidFill>
                  <a:schemeClr val="accent1"/>
                </a:solidFill>
              </a:rPr>
              <a:t>前回からの</a:t>
            </a:r>
            <a:endParaRPr kumimoji="1" lang="en-US" altLang="ja-JP" sz="1000" b="1">
              <a:solidFill>
                <a:schemeClr val="accent1"/>
              </a:solidFill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1000" b="1">
                <a:solidFill>
                  <a:schemeClr val="accent1"/>
                </a:solidFill>
              </a:rPr>
              <a:t>変化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240A8E0-DA1B-B2B8-1B96-55FB19888B12}"/>
              </a:ext>
            </a:extLst>
          </p:cNvPr>
          <p:cNvSpPr txBox="1"/>
          <p:nvPr/>
        </p:nvSpPr>
        <p:spPr>
          <a:xfrm>
            <a:off x="735144" y="1824100"/>
            <a:ext cx="1267852" cy="68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3200" b="1" dirty="0">
                <a:solidFill>
                  <a:schemeClr val="accent1"/>
                </a:solidFill>
              </a:rPr>
              <a:t>00</a:t>
            </a:r>
            <a:r>
              <a:rPr kumimoji="1" lang="en-US" altLang="ja-JP" sz="3200" b="1" dirty="0">
                <a:solidFill>
                  <a:schemeClr val="accent1"/>
                </a:solidFill>
              </a:rPr>
              <a:t>.0</a:t>
            </a:r>
            <a:r>
              <a:rPr kumimoji="1" lang="en-US" altLang="ja-JP" sz="2000" b="1" dirty="0">
                <a:solidFill>
                  <a:schemeClr val="accent1"/>
                </a:solidFill>
              </a:rPr>
              <a:t>%</a:t>
            </a:r>
            <a:endParaRPr kumimoji="1" lang="ja-JP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4BC20963-FE9B-A757-A57A-51F29A6C4CBB}"/>
              </a:ext>
            </a:extLst>
          </p:cNvPr>
          <p:cNvSpPr/>
          <p:nvPr/>
        </p:nvSpPr>
        <p:spPr>
          <a:xfrm>
            <a:off x="735144" y="2591767"/>
            <a:ext cx="595688" cy="27194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>
                <a:solidFill>
                  <a:schemeClr val="bg1">
                    <a:lumMod val="50000"/>
                  </a:schemeClr>
                </a:solidFill>
              </a:rPr>
              <a:t>前回</a:t>
            </a:r>
            <a:endParaRPr kumimoji="1" lang="ja-JP" altLang="en-US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8F354835-1691-8388-29CC-56749CFB99D2}"/>
              </a:ext>
            </a:extLst>
          </p:cNvPr>
          <p:cNvSpPr/>
          <p:nvPr/>
        </p:nvSpPr>
        <p:spPr>
          <a:xfrm>
            <a:off x="1330068" y="2591767"/>
            <a:ext cx="762598" cy="27194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800" b="1" dirty="0">
                <a:solidFill>
                  <a:schemeClr val="bg1">
                    <a:lumMod val="50000"/>
                  </a:schemeClr>
                </a:solidFill>
              </a:rPr>
              <a:t>00</a:t>
            </a:r>
            <a:r>
              <a:rPr kumimoji="1" lang="en-US" altLang="ja-JP" sz="1800" b="1" dirty="0">
                <a:solidFill>
                  <a:schemeClr val="bg1">
                    <a:lumMod val="50000"/>
                  </a:schemeClr>
                </a:solidFill>
              </a:rPr>
              <a:t>.0</a:t>
            </a:r>
            <a:r>
              <a:rPr kumimoji="1" lang="en-US" altLang="ja-JP" sz="1050" b="1" dirty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kumimoji="1" lang="ja-JP" alt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1E0DE5BF-030D-5B84-1D36-1EEB806FA7F9}"/>
              </a:ext>
            </a:extLst>
          </p:cNvPr>
          <p:cNvCxnSpPr>
            <a:cxnSpLocks/>
          </p:cNvCxnSpPr>
          <p:nvPr/>
        </p:nvCxnSpPr>
        <p:spPr>
          <a:xfrm>
            <a:off x="2321842" y="2263515"/>
            <a:ext cx="625950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グラフィックス 37">
            <a:extLst>
              <a:ext uri="{FF2B5EF4-FFF2-40B4-BE49-F238E27FC236}">
                <a16:creationId xmlns:a16="http://schemas.microsoft.com/office/drawing/2014/main" id="{F99967D4-95A6-79EF-3DAC-695FDADE95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88348" y="1803827"/>
            <a:ext cx="404755" cy="404755"/>
          </a:xfrm>
          <a:prstGeom prst="rect">
            <a:avLst/>
          </a:prstGeom>
        </p:spPr>
      </p:pic>
      <p:pic>
        <p:nvPicPr>
          <p:cNvPr id="40" name="グラフィックス 39">
            <a:extLst>
              <a:ext uri="{FF2B5EF4-FFF2-40B4-BE49-F238E27FC236}">
                <a16:creationId xmlns:a16="http://schemas.microsoft.com/office/drawing/2014/main" id="{C944F523-FA5B-B670-BC6C-701328B7AA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12545" y="1802949"/>
            <a:ext cx="404755" cy="404755"/>
          </a:xfrm>
          <a:prstGeom prst="rect">
            <a:avLst/>
          </a:prstGeom>
        </p:spPr>
      </p:pic>
      <p:pic>
        <p:nvPicPr>
          <p:cNvPr id="42" name="グラフィックス 41">
            <a:extLst>
              <a:ext uri="{FF2B5EF4-FFF2-40B4-BE49-F238E27FC236}">
                <a16:creationId xmlns:a16="http://schemas.microsoft.com/office/drawing/2014/main" id="{A5D905F7-5874-31DC-85DF-AF167AA2C7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88348" y="2691205"/>
            <a:ext cx="404755" cy="404755"/>
          </a:xfrm>
          <a:prstGeom prst="rect">
            <a:avLst/>
          </a:prstGeom>
        </p:spPr>
      </p:pic>
      <p:pic>
        <p:nvPicPr>
          <p:cNvPr id="44" name="グラフィックス 43">
            <a:extLst>
              <a:ext uri="{FF2B5EF4-FFF2-40B4-BE49-F238E27FC236}">
                <a16:creationId xmlns:a16="http://schemas.microsoft.com/office/drawing/2014/main" id="{08340FDC-DABC-94AE-393F-ADCE5B664A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12545" y="2691205"/>
            <a:ext cx="404755" cy="404755"/>
          </a:xfrm>
          <a:prstGeom prst="rect">
            <a:avLst/>
          </a:prstGeom>
        </p:spPr>
      </p:pic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1B5EB23-8202-219C-9847-201C62174083}"/>
              </a:ext>
            </a:extLst>
          </p:cNvPr>
          <p:cNvSpPr/>
          <p:nvPr/>
        </p:nvSpPr>
        <p:spPr>
          <a:xfrm>
            <a:off x="7342491" y="4783488"/>
            <a:ext cx="1693573" cy="2678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bg1">
                    <a:lumMod val="50000"/>
                  </a:schemeClr>
                </a:solidFill>
              </a:rPr>
              <a:t>発信日：</a:t>
            </a:r>
            <a:r>
              <a:rPr lang="en-US" altLang="ja-JP" sz="1000" b="1" dirty="0">
                <a:solidFill>
                  <a:schemeClr val="bg1">
                    <a:lumMod val="50000"/>
                  </a:schemeClr>
                </a:solidFill>
              </a:rPr>
              <a:t>2000</a:t>
            </a:r>
            <a:r>
              <a:rPr lang="ja-JP" altLang="en-US" sz="1000" b="1" dirty="0">
                <a:solidFill>
                  <a:schemeClr val="bg1">
                    <a:lumMod val="50000"/>
                  </a:schemeClr>
                </a:solidFill>
              </a:rPr>
              <a:t>年</a:t>
            </a:r>
            <a:r>
              <a:rPr lang="en-US" altLang="ja-JP" sz="1000" b="1" dirty="0">
                <a:solidFill>
                  <a:schemeClr val="bg1">
                    <a:lumMod val="50000"/>
                  </a:schemeClr>
                </a:solidFill>
              </a:rPr>
              <a:t>00</a:t>
            </a:r>
            <a:r>
              <a:rPr lang="ja-JP" altLang="en-US" sz="1000" b="1" dirty="0">
                <a:solidFill>
                  <a:schemeClr val="bg1">
                    <a:lumMod val="50000"/>
                  </a:schemeClr>
                </a:solidFill>
              </a:rPr>
              <a:t>月</a:t>
            </a:r>
            <a:r>
              <a:rPr lang="en-US" altLang="ja-JP" sz="1000" b="1" dirty="0">
                <a:solidFill>
                  <a:schemeClr val="bg1">
                    <a:lumMod val="50000"/>
                  </a:schemeClr>
                </a:solidFill>
              </a:rPr>
              <a:t>00</a:t>
            </a:r>
            <a:r>
              <a:rPr lang="ja-JP" altLang="en-US" sz="1000" b="1" dirty="0">
                <a:solidFill>
                  <a:schemeClr val="bg1">
                    <a:lumMod val="50000"/>
                  </a:schemeClr>
                </a:solidFill>
              </a:rPr>
              <a:t>日</a:t>
            </a:r>
            <a:endParaRPr kumimoji="1" lang="ja-JP" alt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860E052-0654-9A39-2863-B9AD89149573}"/>
              </a:ext>
            </a:extLst>
          </p:cNvPr>
          <p:cNvSpPr txBox="1"/>
          <p:nvPr/>
        </p:nvSpPr>
        <p:spPr>
          <a:xfrm>
            <a:off x="3865211" y="1836049"/>
            <a:ext cx="1859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600" b="1" dirty="0"/>
              <a:t>因子名</a:t>
            </a:r>
            <a:endParaRPr kumimoji="1" lang="ja-JP" altLang="en-US" sz="16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2759DFA-D306-E187-AFBB-5E9D9E68598F}"/>
              </a:ext>
            </a:extLst>
          </p:cNvPr>
          <p:cNvSpPr txBox="1"/>
          <p:nvPr/>
        </p:nvSpPr>
        <p:spPr>
          <a:xfrm>
            <a:off x="3865211" y="2724305"/>
            <a:ext cx="1859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600" b="1" dirty="0"/>
              <a:t>因子名</a:t>
            </a:r>
            <a:endParaRPr kumimoji="1" lang="ja-JP" altLang="en-US" sz="16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3219DDA2-524C-54FA-FA02-FB53BD9F5C93}"/>
              </a:ext>
            </a:extLst>
          </p:cNvPr>
          <p:cNvSpPr txBox="1"/>
          <p:nvPr/>
        </p:nvSpPr>
        <p:spPr>
          <a:xfrm>
            <a:off x="6549320" y="1836049"/>
            <a:ext cx="1859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600" b="1" dirty="0"/>
              <a:t>因子名</a:t>
            </a:r>
            <a:endParaRPr kumimoji="1" lang="ja-JP" altLang="en-US" sz="16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81640F9-6EDF-6BE3-1929-23E76F0AAC13}"/>
              </a:ext>
            </a:extLst>
          </p:cNvPr>
          <p:cNvSpPr txBox="1"/>
          <p:nvPr/>
        </p:nvSpPr>
        <p:spPr>
          <a:xfrm>
            <a:off x="6549320" y="2724305"/>
            <a:ext cx="1859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600" b="1" dirty="0"/>
              <a:t>因子名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9014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8B3A87F7-27BB-BE81-0FE9-24F3B2FFB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446505"/>
              </p:ext>
            </p:extLst>
          </p:nvPr>
        </p:nvGraphicFramePr>
        <p:xfrm>
          <a:off x="457535" y="3290069"/>
          <a:ext cx="8228931" cy="166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8931">
                  <a:extLst>
                    <a:ext uri="{9D8B030D-6E8A-4147-A177-3AD203B41FA5}">
                      <a16:colId xmlns:a16="http://schemas.microsoft.com/office/drawing/2014/main" val="220650659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kumimoji="1" lang="ja-JP" altLang="en-US" sz="1200" b="1">
                          <a:solidFill>
                            <a:schemeClr val="accent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皆様に対してメッセージ│記入者：部長 〇〇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262229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ja-JP" altLang="en-US" sz="1100" b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皆さま業務の合間を縫ってのご回答ありがとうございました！他社と比べて人間関係スコアが高い点は当部の強みだと言えます。</a:t>
                      </a:r>
                      <a:br>
                        <a:rPr kumimoji="1" lang="en-US" altLang="ja-JP" sz="1100" b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100" b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一方で、業務負荷が他社と比べて高く出ている中、役割・責任の理解が低下しており、業務の腹落ち感が薄れている可能性を懸案しています。今後に向けた動きとして、</a:t>
                      </a:r>
                      <a:r>
                        <a:rPr kumimoji="1" lang="en-US" altLang="ja-JP" sz="1100" b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  <a:r>
                        <a:rPr kumimoji="1" lang="ja-JP" altLang="en-US" sz="1100" b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月中に業務の棚卸しとリーダークラスへの業務分担を実施していきます。</a:t>
                      </a:r>
                      <a:endParaRPr kumimoji="1" lang="en-US" altLang="ja-JP" sz="1100" b="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ja-JP" altLang="en-US" sz="1100" b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何かお気づきの点有れば、近くの管理職・リーダーへ遠慮なく共有ください。</a:t>
                      </a:r>
                      <a:endParaRPr kumimoji="1" lang="en-US" altLang="ja-JP" sz="1100" b="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953829"/>
                  </a:ext>
                </a:extLst>
              </a:tr>
            </a:tbl>
          </a:graphicData>
        </a:graphic>
      </p:graphicFrame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2EC6293-324E-37CF-5181-13C8555022D9}"/>
              </a:ext>
            </a:extLst>
          </p:cNvPr>
          <p:cNvGrpSpPr/>
          <p:nvPr/>
        </p:nvGrpSpPr>
        <p:grpSpPr>
          <a:xfrm>
            <a:off x="583325" y="289717"/>
            <a:ext cx="2711670" cy="862553"/>
            <a:chOff x="528146" y="275400"/>
            <a:chExt cx="2711670" cy="862553"/>
          </a:xfrm>
        </p:grpSpPr>
        <p:pic>
          <p:nvPicPr>
            <p:cNvPr id="4" name="図 3" descr="ロゴ, 会社名&#10;&#10;自動的に生成された説明">
              <a:extLst>
                <a:ext uri="{FF2B5EF4-FFF2-40B4-BE49-F238E27FC236}">
                  <a16:creationId xmlns:a16="http://schemas.microsoft.com/office/drawing/2014/main" id="{04BEABFC-0716-065F-7C41-E51EB7974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46" y="275400"/>
              <a:ext cx="1666464" cy="862553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C6F2E2B-F851-0234-D25E-BB29A4E9AEF0}"/>
                </a:ext>
              </a:extLst>
            </p:cNvPr>
            <p:cNvSpPr txBox="1"/>
            <p:nvPr/>
          </p:nvSpPr>
          <p:spPr>
            <a:xfrm>
              <a:off x="2268879" y="661009"/>
              <a:ext cx="792072" cy="38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ja-JP" altLang="en-US" sz="1600" b="1">
                  <a:solidFill>
                    <a:schemeClr val="accent1"/>
                  </a:solidFill>
                </a:rPr>
                <a:t>通信</a:t>
              </a:r>
              <a:endParaRPr kumimoji="1" lang="ja-JP" altLang="en-US" sz="1600" b="1">
                <a:solidFill>
                  <a:schemeClr val="accent1"/>
                </a:solidFill>
              </a:endParaRPr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38FE4208-EE5D-2863-D2D6-4363733FD94B}"/>
                </a:ext>
              </a:extLst>
            </p:cNvPr>
            <p:cNvSpPr/>
            <p:nvPr/>
          </p:nvSpPr>
          <p:spPr>
            <a:xfrm>
              <a:off x="2282600" y="416160"/>
              <a:ext cx="957216" cy="2844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>
                  <a:solidFill>
                    <a:schemeClr val="bg1"/>
                  </a:solidFill>
                </a:rPr>
                <a:t>Vol.03</a:t>
              </a:r>
              <a:endParaRPr kumimoji="1" lang="ja-JP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FAE40A2B-8263-FC8E-31B0-64471C1E81E0}"/>
              </a:ext>
            </a:extLst>
          </p:cNvPr>
          <p:cNvGrpSpPr/>
          <p:nvPr/>
        </p:nvGrpSpPr>
        <p:grpSpPr>
          <a:xfrm>
            <a:off x="3519945" y="328830"/>
            <a:ext cx="5312970" cy="759159"/>
            <a:chOff x="3464766" y="382260"/>
            <a:chExt cx="5312970" cy="759159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DF1C0341-CC46-430B-615B-96670C3DBAC5}"/>
                </a:ext>
              </a:extLst>
            </p:cNvPr>
            <p:cNvSpPr/>
            <p:nvPr/>
          </p:nvSpPr>
          <p:spPr>
            <a:xfrm>
              <a:off x="3464766" y="382260"/>
              <a:ext cx="1144125" cy="34625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>
                  <a:solidFill>
                    <a:schemeClr val="bg1"/>
                  </a:solidFill>
                </a:rPr>
                <a:t>調査実施期間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E4C9DB15-2CC3-9458-2889-97D62255EE4E}"/>
                </a:ext>
              </a:extLst>
            </p:cNvPr>
            <p:cNvSpPr/>
            <p:nvPr/>
          </p:nvSpPr>
          <p:spPr>
            <a:xfrm>
              <a:off x="4608891" y="382260"/>
              <a:ext cx="2467388" cy="3462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>
                  <a:solidFill>
                    <a:schemeClr val="accent1"/>
                  </a:solidFill>
                </a:rPr>
                <a:t>2024/06/03</a:t>
              </a:r>
              <a:r>
                <a:rPr lang="ja-JP" altLang="en-US" sz="1400" b="1">
                  <a:solidFill>
                    <a:schemeClr val="accent1"/>
                  </a:solidFill>
                </a:rPr>
                <a:t>～</a:t>
              </a:r>
              <a:r>
                <a:rPr lang="en-US" altLang="ja-JP" sz="1400" b="1">
                  <a:solidFill>
                    <a:schemeClr val="accent1"/>
                  </a:solidFill>
                </a:rPr>
                <a:t>2024/06/14</a:t>
              </a:r>
              <a:endParaRPr lang="ja-JP" altLang="en-US" sz="1400" b="1">
                <a:solidFill>
                  <a:schemeClr val="accent1"/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3A0326E6-9863-22FB-140D-14C4E8DD0060}"/>
                </a:ext>
              </a:extLst>
            </p:cNvPr>
            <p:cNvSpPr txBox="1"/>
            <p:nvPr/>
          </p:nvSpPr>
          <p:spPr>
            <a:xfrm>
              <a:off x="3464767" y="751889"/>
              <a:ext cx="4375848" cy="38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ja-JP" altLang="en-US" sz="1600" b="1">
                  <a:solidFill>
                    <a:schemeClr val="accent1"/>
                  </a:solidFill>
                </a:rPr>
                <a:t>パルスサーベイ調査の結果</a:t>
              </a:r>
              <a:r>
                <a:rPr lang="ja-JP" altLang="en-US" sz="1200" b="1">
                  <a:solidFill>
                    <a:schemeClr val="accent1"/>
                  </a:solidFill>
                </a:rPr>
                <a:t>をご報告します。</a:t>
              </a:r>
              <a:endParaRPr kumimoji="1" lang="ja-JP" altLang="en-US" sz="1200" b="1">
                <a:solidFill>
                  <a:schemeClr val="accent1"/>
                </a:solidFill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21D51C62-072F-35DA-2088-BAE018EB018F}"/>
                </a:ext>
              </a:extLst>
            </p:cNvPr>
            <p:cNvSpPr txBox="1"/>
            <p:nvPr/>
          </p:nvSpPr>
          <p:spPr>
            <a:xfrm>
              <a:off x="7084162" y="439432"/>
              <a:ext cx="1693574" cy="31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kumimoji="1" lang="ja-JP" altLang="en-US" sz="1200" b="1">
                  <a:solidFill>
                    <a:schemeClr val="accent1"/>
                  </a:solidFill>
                </a:rPr>
                <a:t>に受検いただいた</a:t>
              </a:r>
              <a:endParaRPr kumimoji="1" lang="en-US" altLang="ja-JP" sz="1200" b="1">
                <a:solidFill>
                  <a:schemeClr val="accent1"/>
                </a:solidFill>
              </a:endParaRPr>
            </a:p>
          </p:txBody>
        </p:sp>
      </p:grp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1BB9E27-12D4-46AC-AF55-71C5C870ED30}"/>
              </a:ext>
            </a:extLst>
          </p:cNvPr>
          <p:cNvSpPr/>
          <p:nvPr/>
        </p:nvSpPr>
        <p:spPr>
          <a:xfrm>
            <a:off x="586317" y="1427914"/>
            <a:ext cx="1565506" cy="31531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1"/>
                </a:solidFill>
              </a:rPr>
              <a:t>回答率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DD791AA-B455-F72F-B685-8B573CB0DB14}"/>
              </a:ext>
            </a:extLst>
          </p:cNvPr>
          <p:cNvSpPr/>
          <p:nvPr/>
        </p:nvSpPr>
        <p:spPr>
          <a:xfrm>
            <a:off x="3314748" y="1427914"/>
            <a:ext cx="2590794" cy="31531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Ins="72000" rtlCol="0" anchor="ctr"/>
          <a:lstStyle/>
          <a:p>
            <a:pPr algn="ctr"/>
            <a:r>
              <a:rPr kumimoji="1" lang="ja-JP" altLang="en-US" sz="900" b="1">
                <a:solidFill>
                  <a:schemeClr val="bg1"/>
                </a:solidFill>
              </a:rPr>
              <a:t>スコアが</a:t>
            </a:r>
            <a:r>
              <a:rPr kumimoji="1" lang="ja-JP" altLang="en-US" sz="1200" b="1">
                <a:solidFill>
                  <a:schemeClr val="bg1"/>
                </a:solidFill>
              </a:rPr>
              <a:t>最も高かった</a:t>
            </a:r>
            <a:r>
              <a:rPr kumimoji="1" lang="ja-JP" altLang="en-US" sz="900" b="1">
                <a:solidFill>
                  <a:schemeClr val="bg1"/>
                </a:solidFill>
              </a:rPr>
              <a:t>因子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4C66E8A-8D59-2FC5-8663-36A282ACCD64}"/>
              </a:ext>
            </a:extLst>
          </p:cNvPr>
          <p:cNvSpPr/>
          <p:nvPr/>
        </p:nvSpPr>
        <p:spPr>
          <a:xfrm>
            <a:off x="5990551" y="1427914"/>
            <a:ext cx="2590794" cy="31531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Ins="72000" rtlCol="0" anchor="ctr"/>
          <a:lstStyle/>
          <a:p>
            <a:pPr algn="ctr"/>
            <a:r>
              <a:rPr kumimoji="1" lang="ja-JP" altLang="en-US" sz="900" b="1">
                <a:solidFill>
                  <a:schemeClr val="bg1"/>
                </a:solidFill>
              </a:rPr>
              <a:t>スコアが</a:t>
            </a:r>
            <a:r>
              <a:rPr kumimoji="1" lang="ja-JP" altLang="en-US" sz="1200" b="1">
                <a:solidFill>
                  <a:schemeClr val="bg1"/>
                </a:solidFill>
              </a:rPr>
              <a:t>最も低かった</a:t>
            </a:r>
            <a:r>
              <a:rPr kumimoji="1" lang="ja-JP" altLang="en-US" sz="900" b="1">
                <a:solidFill>
                  <a:schemeClr val="bg1"/>
                </a:solidFill>
              </a:rPr>
              <a:t>因子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C10CBE3-8FD8-9B46-F191-F4245D55C8A1}"/>
              </a:ext>
            </a:extLst>
          </p:cNvPr>
          <p:cNvSpPr/>
          <p:nvPr/>
        </p:nvSpPr>
        <p:spPr>
          <a:xfrm>
            <a:off x="3314748" y="2323456"/>
            <a:ext cx="2590794" cy="31531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Ins="72000" rtlCol="0" anchor="ctr"/>
          <a:lstStyle/>
          <a:p>
            <a:pPr algn="ctr"/>
            <a:r>
              <a:rPr kumimoji="1" lang="ja-JP" altLang="en-US" sz="900" b="1">
                <a:solidFill>
                  <a:schemeClr val="bg1"/>
                </a:solidFill>
              </a:rPr>
              <a:t>前回から</a:t>
            </a:r>
            <a:r>
              <a:rPr kumimoji="1" lang="ja-JP" altLang="en-US" sz="1200" b="1">
                <a:solidFill>
                  <a:schemeClr val="bg1"/>
                </a:solidFill>
              </a:rPr>
              <a:t>最も良化した</a:t>
            </a:r>
            <a:r>
              <a:rPr kumimoji="1" lang="ja-JP" altLang="en-US" sz="900" b="1">
                <a:solidFill>
                  <a:schemeClr val="bg1"/>
                </a:solidFill>
              </a:rPr>
              <a:t>因子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EB335FA-E566-DEBA-809D-7DE839288C5F}"/>
              </a:ext>
            </a:extLst>
          </p:cNvPr>
          <p:cNvSpPr/>
          <p:nvPr/>
        </p:nvSpPr>
        <p:spPr>
          <a:xfrm>
            <a:off x="5990551" y="2323456"/>
            <a:ext cx="2590794" cy="31531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Ins="72000" rtlCol="0" anchor="ctr"/>
          <a:lstStyle/>
          <a:p>
            <a:pPr algn="ctr"/>
            <a:r>
              <a:rPr kumimoji="1" lang="ja-JP" altLang="en-US" sz="900" b="1">
                <a:solidFill>
                  <a:schemeClr val="bg1"/>
                </a:solidFill>
              </a:rPr>
              <a:t>前回から</a:t>
            </a:r>
            <a:r>
              <a:rPr kumimoji="1" lang="ja-JP" altLang="en-US" sz="1200" b="1">
                <a:solidFill>
                  <a:schemeClr val="bg1"/>
                </a:solidFill>
              </a:rPr>
              <a:t>最も悪化した</a:t>
            </a:r>
            <a:r>
              <a:rPr kumimoji="1" lang="ja-JP" altLang="en-US" sz="900" b="1">
                <a:solidFill>
                  <a:schemeClr val="bg1"/>
                </a:solidFill>
              </a:rPr>
              <a:t>因子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4F29D833-8A51-2808-147D-F21035142C7B}"/>
              </a:ext>
            </a:extLst>
          </p:cNvPr>
          <p:cNvSpPr/>
          <p:nvPr/>
        </p:nvSpPr>
        <p:spPr>
          <a:xfrm>
            <a:off x="586317" y="1743223"/>
            <a:ext cx="1565506" cy="135588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b="1">
              <a:solidFill>
                <a:schemeClr val="bg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D1C1E880-13D1-6B84-829E-D10ADD5E63C6}"/>
              </a:ext>
            </a:extLst>
          </p:cNvPr>
          <p:cNvSpPr/>
          <p:nvPr/>
        </p:nvSpPr>
        <p:spPr>
          <a:xfrm>
            <a:off x="2324058" y="1427914"/>
            <a:ext cx="889582" cy="795535"/>
          </a:xfrm>
          <a:prstGeom prst="rect">
            <a:avLst/>
          </a:prstGeom>
          <a:solidFill>
            <a:srgbClr val="EFF7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>
                <a:solidFill>
                  <a:schemeClr val="accent1"/>
                </a:solidFill>
              </a:rPr>
              <a:t>今回の</a:t>
            </a:r>
            <a:r>
              <a:rPr kumimoji="1" lang="en-US" altLang="ja-JP" sz="1000" b="1">
                <a:solidFill>
                  <a:schemeClr val="accent1"/>
                </a:solidFill>
              </a:rPr>
              <a:t>Best/Worst</a:t>
            </a:r>
            <a:endParaRPr kumimoji="1" lang="ja-JP" altLang="en-US" sz="1000" b="1">
              <a:solidFill>
                <a:schemeClr val="accent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3647EAE-7456-5E98-BF28-D071771E561E}"/>
              </a:ext>
            </a:extLst>
          </p:cNvPr>
          <p:cNvSpPr/>
          <p:nvPr/>
        </p:nvSpPr>
        <p:spPr>
          <a:xfrm>
            <a:off x="2324058" y="2303580"/>
            <a:ext cx="889582" cy="795535"/>
          </a:xfrm>
          <a:prstGeom prst="rect">
            <a:avLst/>
          </a:prstGeom>
          <a:solidFill>
            <a:srgbClr val="EFF7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>
                <a:solidFill>
                  <a:schemeClr val="accent1"/>
                </a:solidFill>
              </a:rPr>
              <a:t>前回からの</a:t>
            </a:r>
            <a:endParaRPr kumimoji="1" lang="en-US" altLang="ja-JP" sz="1000" b="1">
              <a:solidFill>
                <a:schemeClr val="accent1"/>
              </a:solidFill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1000" b="1">
                <a:solidFill>
                  <a:schemeClr val="accent1"/>
                </a:solidFill>
              </a:rPr>
              <a:t>変化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240A8E0-DA1B-B2B8-1B96-55FB19888B12}"/>
              </a:ext>
            </a:extLst>
          </p:cNvPr>
          <p:cNvSpPr txBox="1"/>
          <p:nvPr/>
        </p:nvSpPr>
        <p:spPr>
          <a:xfrm>
            <a:off x="735144" y="1824100"/>
            <a:ext cx="1267852" cy="68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3200" b="1">
                <a:solidFill>
                  <a:schemeClr val="accent1"/>
                </a:solidFill>
              </a:rPr>
              <a:t>96.2</a:t>
            </a:r>
            <a:r>
              <a:rPr kumimoji="1" lang="en-US" altLang="ja-JP" sz="2000" b="1">
                <a:solidFill>
                  <a:schemeClr val="accent1"/>
                </a:solidFill>
              </a:rPr>
              <a:t>%</a:t>
            </a:r>
            <a:endParaRPr kumimoji="1" lang="ja-JP" altLang="en-US" sz="3200" b="1">
              <a:solidFill>
                <a:schemeClr val="accent1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4BC20963-FE9B-A757-A57A-51F29A6C4CBB}"/>
              </a:ext>
            </a:extLst>
          </p:cNvPr>
          <p:cNvSpPr/>
          <p:nvPr/>
        </p:nvSpPr>
        <p:spPr>
          <a:xfrm>
            <a:off x="735144" y="2591767"/>
            <a:ext cx="595688" cy="27194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>
                <a:solidFill>
                  <a:schemeClr val="bg1">
                    <a:lumMod val="50000"/>
                  </a:schemeClr>
                </a:solidFill>
              </a:rPr>
              <a:t>前回</a:t>
            </a:r>
            <a:endParaRPr kumimoji="1" lang="ja-JP" altLang="en-US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8F354835-1691-8388-29CC-56749CFB99D2}"/>
              </a:ext>
            </a:extLst>
          </p:cNvPr>
          <p:cNvSpPr/>
          <p:nvPr/>
        </p:nvSpPr>
        <p:spPr>
          <a:xfrm>
            <a:off x="1330068" y="2591767"/>
            <a:ext cx="762598" cy="27194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800" b="1">
                <a:solidFill>
                  <a:schemeClr val="bg1">
                    <a:lumMod val="50000"/>
                  </a:schemeClr>
                </a:solidFill>
              </a:rPr>
              <a:t>92.4</a:t>
            </a:r>
            <a:r>
              <a:rPr kumimoji="1" lang="en-US" altLang="ja-JP" sz="1050" b="1">
                <a:solidFill>
                  <a:schemeClr val="bg1">
                    <a:lumMod val="50000"/>
                  </a:schemeClr>
                </a:solidFill>
              </a:rPr>
              <a:t>%</a:t>
            </a:r>
            <a:endParaRPr kumimoji="1" lang="ja-JP" altLang="en-US" sz="1050" b="1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1E0DE5BF-030D-5B84-1D36-1EEB806FA7F9}"/>
              </a:ext>
            </a:extLst>
          </p:cNvPr>
          <p:cNvCxnSpPr>
            <a:cxnSpLocks/>
          </p:cNvCxnSpPr>
          <p:nvPr/>
        </p:nvCxnSpPr>
        <p:spPr>
          <a:xfrm>
            <a:off x="2321842" y="2263515"/>
            <a:ext cx="625950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グラフィックス 37">
            <a:extLst>
              <a:ext uri="{FF2B5EF4-FFF2-40B4-BE49-F238E27FC236}">
                <a16:creationId xmlns:a16="http://schemas.microsoft.com/office/drawing/2014/main" id="{F99967D4-95A6-79EF-3DAC-695FDADE95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88348" y="1803827"/>
            <a:ext cx="404755" cy="404755"/>
          </a:xfrm>
          <a:prstGeom prst="rect">
            <a:avLst/>
          </a:prstGeom>
        </p:spPr>
      </p:pic>
      <p:pic>
        <p:nvPicPr>
          <p:cNvPr id="40" name="グラフィックス 39">
            <a:extLst>
              <a:ext uri="{FF2B5EF4-FFF2-40B4-BE49-F238E27FC236}">
                <a16:creationId xmlns:a16="http://schemas.microsoft.com/office/drawing/2014/main" id="{C944F523-FA5B-B670-BC6C-701328B7AA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12545" y="1802949"/>
            <a:ext cx="404755" cy="404755"/>
          </a:xfrm>
          <a:prstGeom prst="rect">
            <a:avLst/>
          </a:prstGeom>
        </p:spPr>
      </p:pic>
      <p:pic>
        <p:nvPicPr>
          <p:cNvPr id="42" name="グラフィックス 41">
            <a:extLst>
              <a:ext uri="{FF2B5EF4-FFF2-40B4-BE49-F238E27FC236}">
                <a16:creationId xmlns:a16="http://schemas.microsoft.com/office/drawing/2014/main" id="{A5D905F7-5874-31DC-85DF-AF167AA2C7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88348" y="2691205"/>
            <a:ext cx="404755" cy="404755"/>
          </a:xfrm>
          <a:prstGeom prst="rect">
            <a:avLst/>
          </a:prstGeom>
        </p:spPr>
      </p:pic>
      <p:pic>
        <p:nvPicPr>
          <p:cNvPr id="44" name="グラフィックス 43">
            <a:extLst>
              <a:ext uri="{FF2B5EF4-FFF2-40B4-BE49-F238E27FC236}">
                <a16:creationId xmlns:a16="http://schemas.microsoft.com/office/drawing/2014/main" id="{08340FDC-DABC-94AE-393F-ADCE5B664A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12545" y="2691205"/>
            <a:ext cx="404755" cy="404755"/>
          </a:xfrm>
          <a:prstGeom prst="rect">
            <a:avLst/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860E052-0654-9A39-2863-B9AD89149573}"/>
              </a:ext>
            </a:extLst>
          </p:cNvPr>
          <p:cNvSpPr txBox="1"/>
          <p:nvPr/>
        </p:nvSpPr>
        <p:spPr>
          <a:xfrm>
            <a:off x="3865211" y="1836049"/>
            <a:ext cx="1859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b="1"/>
              <a:t>職場の人間関係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2759DFA-D306-E187-AFBB-5E9D9E68598F}"/>
              </a:ext>
            </a:extLst>
          </p:cNvPr>
          <p:cNvSpPr txBox="1"/>
          <p:nvPr/>
        </p:nvSpPr>
        <p:spPr>
          <a:xfrm>
            <a:off x="3865211" y="2724305"/>
            <a:ext cx="1859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b="1"/>
              <a:t>仕事の裁量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3219DDA2-524C-54FA-FA02-FB53BD9F5C93}"/>
              </a:ext>
            </a:extLst>
          </p:cNvPr>
          <p:cNvSpPr txBox="1"/>
          <p:nvPr/>
        </p:nvSpPr>
        <p:spPr>
          <a:xfrm>
            <a:off x="6549320" y="1836049"/>
            <a:ext cx="1859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b="1"/>
              <a:t>仕事の量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81640F9-6EDF-6BE3-1929-23E76F0AAC13}"/>
              </a:ext>
            </a:extLst>
          </p:cNvPr>
          <p:cNvSpPr txBox="1"/>
          <p:nvPr/>
        </p:nvSpPr>
        <p:spPr>
          <a:xfrm>
            <a:off x="6549320" y="2724305"/>
            <a:ext cx="1859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b="1"/>
              <a:t>役割・責任の理解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82D7EB1-14FE-69D5-9F45-AC27F859DCE7}"/>
              </a:ext>
            </a:extLst>
          </p:cNvPr>
          <p:cNvSpPr/>
          <p:nvPr/>
        </p:nvSpPr>
        <p:spPr>
          <a:xfrm>
            <a:off x="7342491" y="4783488"/>
            <a:ext cx="1693573" cy="2678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bg1">
                    <a:lumMod val="50000"/>
                  </a:schemeClr>
                </a:solidFill>
              </a:rPr>
              <a:t>発信日：</a:t>
            </a:r>
            <a:r>
              <a:rPr lang="en-US" altLang="ja-JP" sz="1000" b="1" dirty="0">
                <a:solidFill>
                  <a:schemeClr val="bg1">
                    <a:lumMod val="50000"/>
                  </a:schemeClr>
                </a:solidFill>
              </a:rPr>
              <a:t>2024</a:t>
            </a:r>
            <a:r>
              <a:rPr lang="ja-JP" altLang="en-US" sz="1000" b="1" dirty="0">
                <a:solidFill>
                  <a:schemeClr val="bg1">
                    <a:lumMod val="50000"/>
                  </a:schemeClr>
                </a:solidFill>
              </a:rPr>
              <a:t>年</a:t>
            </a:r>
            <a:r>
              <a:rPr lang="en-US" altLang="ja-JP" sz="1000" b="1" dirty="0">
                <a:solidFill>
                  <a:schemeClr val="bg1">
                    <a:lumMod val="50000"/>
                  </a:schemeClr>
                </a:solidFill>
              </a:rPr>
              <a:t>07</a:t>
            </a:r>
            <a:r>
              <a:rPr lang="ja-JP" altLang="en-US" sz="1000" b="1" dirty="0">
                <a:solidFill>
                  <a:schemeClr val="bg1">
                    <a:lumMod val="50000"/>
                  </a:schemeClr>
                </a:solidFill>
              </a:rPr>
              <a:t>月</a:t>
            </a:r>
            <a:r>
              <a:rPr lang="en-US" altLang="ja-JP" sz="1000" b="1" dirty="0">
                <a:solidFill>
                  <a:schemeClr val="bg1">
                    <a:lumMod val="50000"/>
                  </a:schemeClr>
                </a:solidFill>
              </a:rPr>
              <a:t>01</a:t>
            </a:r>
            <a:r>
              <a:rPr lang="ja-JP" altLang="en-US" sz="1000" b="1" dirty="0">
                <a:solidFill>
                  <a:schemeClr val="bg1">
                    <a:lumMod val="50000"/>
                  </a:schemeClr>
                </a:solidFill>
              </a:rPr>
              <a:t>日</a:t>
            </a:r>
            <a:endParaRPr kumimoji="1" lang="ja-JP" alt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1B529B-E002-A16F-8C67-2D292F86F32D}"/>
              </a:ext>
            </a:extLst>
          </p:cNvPr>
          <p:cNvSpPr txBox="1"/>
          <p:nvPr/>
        </p:nvSpPr>
        <p:spPr>
          <a:xfrm>
            <a:off x="8125406" y="66205"/>
            <a:ext cx="1017238" cy="343107"/>
          </a:xfrm>
          <a:prstGeom prst="rect">
            <a:avLst/>
          </a:prstGeom>
          <a:solidFill>
            <a:srgbClr val="159BA7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b="1" dirty="0">
                <a:solidFill>
                  <a:schemeClr val="bg1"/>
                </a:solidFill>
              </a:rPr>
              <a:t>Sample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25900"/>
      </p:ext>
    </p:extLst>
  </p:cSld>
  <p:clrMapOvr>
    <a:masterClrMapping/>
  </p:clrMapOvr>
</p:sld>
</file>

<file path=ppt/theme/theme1.xml><?xml version="1.0" encoding="utf-8"?>
<a:theme xmlns:a="http://schemas.openxmlformats.org/drawingml/2006/main" name="ver.5">
  <a:themeElements>
    <a:clrScheme name="カラーユニバーサルデザイン">
      <a:dk1>
        <a:srgbClr val="4D4D4D"/>
      </a:dk1>
      <a:lt1>
        <a:sysClr val="window" lastClr="FFFFFF"/>
      </a:lt1>
      <a:dk2>
        <a:srgbClr val="1F497D"/>
      </a:dk2>
      <a:lt2>
        <a:srgbClr val="EEECE1"/>
      </a:lt2>
      <a:accent1>
        <a:srgbClr val="0050A0"/>
      </a:accent1>
      <a:accent2>
        <a:srgbClr val="FABE00"/>
      </a:accent2>
      <a:accent3>
        <a:srgbClr val="4D4D4D"/>
      </a:accent3>
      <a:accent4>
        <a:srgbClr val="00B4A0"/>
      </a:accent4>
      <a:accent5>
        <a:srgbClr val="FF2800"/>
      </a:accent5>
      <a:accent6>
        <a:srgbClr val="35A16B"/>
      </a:accent6>
      <a:hlink>
        <a:srgbClr val="0000FF"/>
      </a:hlink>
      <a:folHlink>
        <a:srgbClr val="800080"/>
      </a:folHlink>
    </a:clrScheme>
    <a:fontScheme name="ユーザー定義 2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130000"/>
          </a:lnSpc>
          <a:defRPr kumimoji="1" sz="1000" b="1" dirty="0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ct val="130000"/>
          </a:lnSpc>
          <a:defRPr kumimoji="1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.5" id="{E03AE6B2-C9A1-4901-8A54-5BA745E02BFE}" vid="{0C26660D-57F1-42F7-A3CA-CD32DC3E7EF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297</Words>
  <Application>Microsoft Office PowerPoint</Application>
  <PresentationFormat>画面に合わせる (16:9)</PresentationFormat>
  <Paragraphs>52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游ゴシック</vt:lpstr>
      <vt:lpstr>Arial</vt:lpstr>
      <vt:lpstr>ver.5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奥田　佳奈</dc:creator>
  <cp:lastModifiedBy>奥田　佳奈</cp:lastModifiedBy>
  <cp:revision>3</cp:revision>
  <dcterms:created xsi:type="dcterms:W3CDTF">2024-05-31T03:39:55Z</dcterms:created>
  <dcterms:modified xsi:type="dcterms:W3CDTF">2024-07-02T00:36:42Z</dcterms:modified>
</cp:coreProperties>
</file>