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8" r:id="rId4"/>
  </p:sldMasterIdLst>
  <p:notesMasterIdLst>
    <p:notesMasterId r:id="rId13"/>
  </p:notesMasterIdLst>
  <p:handoutMasterIdLst>
    <p:handoutMasterId r:id="rId14"/>
  </p:handoutMasterIdLst>
  <p:sldIdLst>
    <p:sldId id="256" r:id="rId5"/>
    <p:sldId id="257" r:id="rId6"/>
    <p:sldId id="259" r:id="rId7"/>
    <p:sldId id="260" r:id="rId8"/>
    <p:sldId id="263" r:id="rId9"/>
    <p:sldId id="262" r:id="rId10"/>
    <p:sldId id="264" r:id="rId11"/>
    <p:sldId id="258" r:id="rId12"/>
  </p:sldIdLst>
  <p:sldSz cx="7559675" cy="10691813"/>
  <p:notesSz cx="6858000" cy="9144000"/>
  <p:defaultTextStyle>
    <a:defPPr>
      <a:defRPr lang="ja-JP"/>
    </a:defPPr>
    <a:lvl1pPr marL="0" algn="l" defTabSz="875952" rtl="0" eaLnBrk="1" latinLnBrk="0" hangingPunct="1">
      <a:defRPr kumimoji="1" sz="1788" kern="1200">
        <a:solidFill>
          <a:schemeClr val="tx1"/>
        </a:solidFill>
        <a:latin typeface="+mn-lt"/>
        <a:ea typeface="+mn-ea"/>
        <a:cs typeface="+mn-cs"/>
      </a:defRPr>
    </a:lvl1pPr>
    <a:lvl2pPr marL="437974" algn="l" defTabSz="875952" rtl="0" eaLnBrk="1" latinLnBrk="0" hangingPunct="1">
      <a:defRPr kumimoji="1" sz="1788" kern="1200">
        <a:solidFill>
          <a:schemeClr val="tx1"/>
        </a:solidFill>
        <a:latin typeface="+mn-lt"/>
        <a:ea typeface="+mn-ea"/>
        <a:cs typeface="+mn-cs"/>
      </a:defRPr>
    </a:lvl2pPr>
    <a:lvl3pPr marL="875952" algn="l" defTabSz="875952" rtl="0" eaLnBrk="1" latinLnBrk="0" hangingPunct="1">
      <a:defRPr kumimoji="1" sz="1788" kern="1200">
        <a:solidFill>
          <a:schemeClr val="tx1"/>
        </a:solidFill>
        <a:latin typeface="+mn-lt"/>
        <a:ea typeface="+mn-ea"/>
        <a:cs typeface="+mn-cs"/>
      </a:defRPr>
    </a:lvl3pPr>
    <a:lvl4pPr marL="1313927" algn="l" defTabSz="875952" rtl="0" eaLnBrk="1" latinLnBrk="0" hangingPunct="1">
      <a:defRPr kumimoji="1" sz="1788" kern="1200">
        <a:solidFill>
          <a:schemeClr val="tx1"/>
        </a:solidFill>
        <a:latin typeface="+mn-lt"/>
        <a:ea typeface="+mn-ea"/>
        <a:cs typeface="+mn-cs"/>
      </a:defRPr>
    </a:lvl4pPr>
    <a:lvl5pPr marL="1751902" algn="l" defTabSz="875952" rtl="0" eaLnBrk="1" latinLnBrk="0" hangingPunct="1">
      <a:defRPr kumimoji="1" sz="1788" kern="1200">
        <a:solidFill>
          <a:schemeClr val="tx1"/>
        </a:solidFill>
        <a:latin typeface="+mn-lt"/>
        <a:ea typeface="+mn-ea"/>
        <a:cs typeface="+mn-cs"/>
      </a:defRPr>
    </a:lvl5pPr>
    <a:lvl6pPr marL="2189877" algn="l" defTabSz="875952" rtl="0" eaLnBrk="1" latinLnBrk="0" hangingPunct="1">
      <a:defRPr kumimoji="1" sz="1788" kern="1200">
        <a:solidFill>
          <a:schemeClr val="tx1"/>
        </a:solidFill>
        <a:latin typeface="+mn-lt"/>
        <a:ea typeface="+mn-ea"/>
        <a:cs typeface="+mn-cs"/>
      </a:defRPr>
    </a:lvl6pPr>
    <a:lvl7pPr marL="2627855" algn="l" defTabSz="875952" rtl="0" eaLnBrk="1" latinLnBrk="0" hangingPunct="1">
      <a:defRPr kumimoji="1" sz="1788" kern="1200">
        <a:solidFill>
          <a:schemeClr val="tx1"/>
        </a:solidFill>
        <a:latin typeface="+mn-lt"/>
        <a:ea typeface="+mn-ea"/>
        <a:cs typeface="+mn-cs"/>
      </a:defRPr>
    </a:lvl7pPr>
    <a:lvl8pPr marL="3065829" algn="l" defTabSz="875952" rtl="0" eaLnBrk="1" latinLnBrk="0" hangingPunct="1">
      <a:defRPr kumimoji="1" sz="1788" kern="1200">
        <a:solidFill>
          <a:schemeClr val="tx1"/>
        </a:solidFill>
        <a:latin typeface="+mn-lt"/>
        <a:ea typeface="+mn-ea"/>
        <a:cs typeface="+mn-cs"/>
      </a:defRPr>
    </a:lvl8pPr>
    <a:lvl9pPr marL="3503805" algn="l" defTabSz="875952" rtl="0" eaLnBrk="1" latinLnBrk="0" hangingPunct="1">
      <a:defRPr kumimoji="1" sz="178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 userDrawn="1">
          <p15:clr>
            <a:srgbClr val="A4A3A4"/>
          </p15:clr>
        </p15:guide>
        <p15:guide id="2" pos="238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原 晃大" initials="原" lastIdx="2" clrIdx="0">
    <p:extLst>
      <p:ext uri="{19B8F6BF-5375-455C-9EA6-DF929625EA0E}">
        <p15:presenceInfo xmlns:p15="http://schemas.microsoft.com/office/powerpoint/2012/main" userId="S::ahara@armg.jp::77054ccd-675b-4c08-9962-4d4a3634e651" providerId="AD"/>
      </p:ext>
    </p:extLst>
  </p:cmAuthor>
  <p:cmAuthor id="2" name="大島　 典子" initials="大島　" lastIdx="3" clrIdx="1">
    <p:extLst>
      <p:ext uri="{19B8F6BF-5375-455C-9EA6-DF929625EA0E}">
        <p15:presenceInfo xmlns:p15="http://schemas.microsoft.com/office/powerpoint/2012/main" userId="S::pdcat1@armg.jp::fc9bc751-f592-41a2-a25b-44306c443dd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92929"/>
    <a:srgbClr val="009999"/>
    <a:srgbClr val="4D4D4D"/>
    <a:srgbClr val="000000"/>
    <a:srgbClr val="333333"/>
    <a:srgbClr val="4B4B4B"/>
    <a:srgbClr val="AEE0DF"/>
    <a:srgbClr val="676C4A"/>
    <a:srgbClr val="B5D016"/>
    <a:srgbClr val="0050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D7B26C5-4107-4FEC-AEDC-1716B250A1EF}" styleName="淡色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C083E6E3-FA7D-4D7B-A595-EF9225AFEA82}" styleName="淡色 1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8D230F3-CF80-4859-8CE7-A43EE81993B5}" styleName="淡色 1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中間スタイル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E8B1032C-EA38-4F05-BA0D-38AFFFC7BED3}" styleName="淡色スタイル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301B821-A1FF-4177-AEE7-76D212191A09}" styleName="中間スタイル 1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8" d="100"/>
          <a:sy n="38" d="100"/>
        </p:scale>
        <p:origin x="2288" y="52"/>
      </p:cViewPr>
      <p:guideLst>
        <p:guide orient="horz" pos="3368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奥田　佳奈" userId="ebc2e80c-24d2-41b1-a726-6ccf954498f6" providerId="ADAL" clId="{8A83A7CD-CE15-435B-AC07-A8F5C64C264D}"/>
    <pc:docChg chg="modSld">
      <pc:chgData name="奥田　佳奈" userId="ebc2e80c-24d2-41b1-a726-6ccf954498f6" providerId="ADAL" clId="{8A83A7CD-CE15-435B-AC07-A8F5C64C264D}" dt="2025-04-10T09:13:11.033" v="2" actId="207"/>
      <pc:docMkLst>
        <pc:docMk/>
      </pc:docMkLst>
      <pc:sldChg chg="modSp mod">
        <pc:chgData name="奥田　佳奈" userId="ebc2e80c-24d2-41b1-a726-6ccf954498f6" providerId="ADAL" clId="{8A83A7CD-CE15-435B-AC07-A8F5C64C264D}" dt="2025-04-10T09:12:53.783" v="0" actId="207"/>
        <pc:sldMkLst>
          <pc:docMk/>
          <pc:sldMk cId="2917738911" sldId="262"/>
        </pc:sldMkLst>
        <pc:spChg chg="mod">
          <ac:chgData name="奥田　佳奈" userId="ebc2e80c-24d2-41b1-a726-6ccf954498f6" providerId="ADAL" clId="{8A83A7CD-CE15-435B-AC07-A8F5C64C264D}" dt="2025-04-10T09:12:53.783" v="0" actId="207"/>
          <ac:spMkLst>
            <pc:docMk/>
            <pc:sldMk cId="2917738911" sldId="262"/>
            <ac:spMk id="5" creationId="{BDA19C01-5EFF-4BEE-BB76-632BBAB2B1CC}"/>
          </ac:spMkLst>
        </pc:spChg>
      </pc:sldChg>
      <pc:sldChg chg="modSp mod">
        <pc:chgData name="奥田　佳奈" userId="ebc2e80c-24d2-41b1-a726-6ccf954498f6" providerId="ADAL" clId="{8A83A7CD-CE15-435B-AC07-A8F5C64C264D}" dt="2025-04-10T09:13:11.033" v="2" actId="207"/>
        <pc:sldMkLst>
          <pc:docMk/>
          <pc:sldMk cId="476916138" sldId="264"/>
        </pc:sldMkLst>
        <pc:spChg chg="mod">
          <ac:chgData name="奥田　佳奈" userId="ebc2e80c-24d2-41b1-a726-6ccf954498f6" providerId="ADAL" clId="{8A83A7CD-CE15-435B-AC07-A8F5C64C264D}" dt="2025-04-10T09:13:07.787" v="1" actId="207"/>
          <ac:spMkLst>
            <pc:docMk/>
            <pc:sldMk cId="476916138" sldId="264"/>
            <ac:spMk id="6" creationId="{E21C22D6-F1D7-9EBF-08AA-33A9B0D2A0F3}"/>
          </ac:spMkLst>
        </pc:spChg>
        <pc:spChg chg="mod">
          <ac:chgData name="奥田　佳奈" userId="ebc2e80c-24d2-41b1-a726-6ccf954498f6" providerId="ADAL" clId="{8A83A7CD-CE15-435B-AC07-A8F5C64C264D}" dt="2025-04-10T09:13:11.033" v="2" actId="207"/>
          <ac:spMkLst>
            <pc:docMk/>
            <pc:sldMk cId="476916138" sldId="264"/>
            <ac:spMk id="7" creationId="{E72FB80A-5D80-4D9B-942B-A110C0A5FD81}"/>
          </ac:spMkLst>
        </pc:spChg>
        <pc:spChg chg="mod">
          <ac:chgData name="奥田　佳奈" userId="ebc2e80c-24d2-41b1-a726-6ccf954498f6" providerId="ADAL" clId="{8A83A7CD-CE15-435B-AC07-A8F5C64C264D}" dt="2025-04-10T09:13:07.787" v="1" actId="207"/>
          <ac:spMkLst>
            <pc:docMk/>
            <pc:sldMk cId="476916138" sldId="264"/>
            <ac:spMk id="9" creationId="{8FFC5D27-C6F0-58E8-61C6-579EFF80E245}"/>
          </ac:spMkLst>
        </pc:spChg>
      </pc:sldChg>
    </pc:docChg>
  </pc:docChgLst>
  <pc:docChgLst>
    <pc:chgData name="大島　 典子" userId="fc9bc751-f592-41a2-a25b-44306c443dde" providerId="ADAL" clId="{9F90EA6D-7572-419E-AE7F-5E361BE22290}"/>
    <pc:docChg chg="custSel modMainMaster">
      <pc:chgData name="大島　 典子" userId="fc9bc751-f592-41a2-a25b-44306c443dde" providerId="ADAL" clId="{9F90EA6D-7572-419E-AE7F-5E361BE22290}" dt="2021-10-25T06:50:20.798" v="47"/>
      <pc:docMkLst>
        <pc:docMk/>
      </pc:docMkLst>
      <pc:sldMasterChg chg="modSldLayout">
        <pc:chgData name="大島　 典子" userId="fc9bc751-f592-41a2-a25b-44306c443dde" providerId="ADAL" clId="{9F90EA6D-7572-419E-AE7F-5E361BE22290}" dt="2021-10-25T06:50:20.798" v="47"/>
        <pc:sldMasterMkLst>
          <pc:docMk/>
          <pc:sldMasterMk cId="2736145766" sldId="2147483668"/>
        </pc:sldMasterMkLst>
        <pc:sldLayoutChg chg="addSp delSp modSp mod">
          <pc:chgData name="大島　 典子" userId="fc9bc751-f592-41a2-a25b-44306c443dde" providerId="ADAL" clId="{9F90EA6D-7572-419E-AE7F-5E361BE22290}" dt="2021-10-25T06:50:20.798" v="47"/>
          <pc:sldLayoutMkLst>
            <pc:docMk/>
            <pc:sldMasterMk cId="2736145766" sldId="2147483668"/>
            <pc:sldLayoutMk cId="891004948" sldId="2147483684"/>
          </pc:sldLayoutMkLst>
        </pc:sldLayoutChg>
        <pc:sldLayoutChg chg="addSp delSp modSp mod">
          <pc:chgData name="大島　 典子" userId="fc9bc751-f592-41a2-a25b-44306c443dde" providerId="ADAL" clId="{9F90EA6D-7572-419E-AE7F-5E361BE22290}" dt="2021-10-25T06:50:14.282" v="43"/>
          <pc:sldLayoutMkLst>
            <pc:docMk/>
            <pc:sldMasterMk cId="2736145766" sldId="2147483668"/>
            <pc:sldLayoutMk cId="3919955143" sldId="2147483695"/>
          </pc:sldLayoutMkLst>
        </pc:sldLayoutChg>
        <pc:sldLayoutChg chg="addSp delSp modSp mod">
          <pc:chgData name="大島　 典子" userId="fc9bc751-f592-41a2-a25b-44306c443dde" providerId="ADAL" clId="{9F90EA6D-7572-419E-AE7F-5E361BE22290}" dt="2021-10-25T06:49:59.640" v="39"/>
          <pc:sldLayoutMkLst>
            <pc:docMk/>
            <pc:sldMasterMk cId="2736145766" sldId="2147483668"/>
            <pc:sldLayoutMk cId="3304112851" sldId="2147483696"/>
          </pc:sldLayoutMkLst>
        </pc:sldLayoutChg>
        <pc:sldLayoutChg chg="addSp delSp modSp mod">
          <pc:chgData name="大島　 典子" userId="fc9bc751-f592-41a2-a25b-44306c443dde" providerId="ADAL" clId="{9F90EA6D-7572-419E-AE7F-5E361BE22290}" dt="2021-10-25T06:49:52.357" v="34"/>
          <pc:sldLayoutMkLst>
            <pc:docMk/>
            <pc:sldMasterMk cId="2736145766" sldId="2147483668"/>
            <pc:sldLayoutMk cId="3533547295" sldId="2147483697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62E673-C656-8049-89FF-CFB7858B8476}" type="datetimeFigureOut">
              <a:rPr kumimoji="1" lang="ja-JP" altLang="en-US" smtClean="0"/>
              <a:t>2025/4/10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2FE054-3BF7-2649-9ECD-23B32D309D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22646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71E9DE-2261-8847-BA54-B7DB96F4D95E}" type="datetimeFigureOut">
              <a:rPr kumimoji="1" lang="ja-JP" altLang="en-US" smtClean="0"/>
              <a:t>2025/4/10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D8E5BF-1CE2-2447-91C1-94FFEF8AC2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60761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75952" rtl="0" eaLnBrk="1" latinLnBrk="0" hangingPunct="1">
      <a:defRPr kumimoji="1" sz="1150" kern="1200">
        <a:solidFill>
          <a:schemeClr val="tx1"/>
        </a:solidFill>
        <a:latin typeface="+mn-lt"/>
        <a:ea typeface="+mn-ea"/>
        <a:cs typeface="+mn-cs"/>
      </a:defRPr>
    </a:lvl1pPr>
    <a:lvl2pPr marL="437974" algn="l" defTabSz="875952" rtl="0" eaLnBrk="1" latinLnBrk="0" hangingPunct="1">
      <a:defRPr kumimoji="1" sz="1150" kern="1200">
        <a:solidFill>
          <a:schemeClr val="tx1"/>
        </a:solidFill>
        <a:latin typeface="+mn-lt"/>
        <a:ea typeface="+mn-ea"/>
        <a:cs typeface="+mn-cs"/>
      </a:defRPr>
    </a:lvl2pPr>
    <a:lvl3pPr marL="875952" algn="l" defTabSz="875952" rtl="0" eaLnBrk="1" latinLnBrk="0" hangingPunct="1">
      <a:defRPr kumimoji="1" sz="1150" kern="1200">
        <a:solidFill>
          <a:schemeClr val="tx1"/>
        </a:solidFill>
        <a:latin typeface="+mn-lt"/>
        <a:ea typeface="+mn-ea"/>
        <a:cs typeface="+mn-cs"/>
      </a:defRPr>
    </a:lvl3pPr>
    <a:lvl4pPr marL="1313927" algn="l" defTabSz="875952" rtl="0" eaLnBrk="1" latinLnBrk="0" hangingPunct="1">
      <a:defRPr kumimoji="1" sz="1150" kern="1200">
        <a:solidFill>
          <a:schemeClr val="tx1"/>
        </a:solidFill>
        <a:latin typeface="+mn-lt"/>
        <a:ea typeface="+mn-ea"/>
        <a:cs typeface="+mn-cs"/>
      </a:defRPr>
    </a:lvl4pPr>
    <a:lvl5pPr marL="1751902" algn="l" defTabSz="875952" rtl="0" eaLnBrk="1" latinLnBrk="0" hangingPunct="1">
      <a:defRPr kumimoji="1" sz="1150" kern="1200">
        <a:solidFill>
          <a:schemeClr val="tx1"/>
        </a:solidFill>
        <a:latin typeface="+mn-lt"/>
        <a:ea typeface="+mn-ea"/>
        <a:cs typeface="+mn-cs"/>
      </a:defRPr>
    </a:lvl5pPr>
    <a:lvl6pPr marL="2189877" algn="l" defTabSz="875952" rtl="0" eaLnBrk="1" latinLnBrk="0" hangingPunct="1">
      <a:defRPr kumimoji="1" sz="1150" kern="1200">
        <a:solidFill>
          <a:schemeClr val="tx1"/>
        </a:solidFill>
        <a:latin typeface="+mn-lt"/>
        <a:ea typeface="+mn-ea"/>
        <a:cs typeface="+mn-cs"/>
      </a:defRPr>
    </a:lvl6pPr>
    <a:lvl7pPr marL="2627855" algn="l" defTabSz="875952" rtl="0" eaLnBrk="1" latinLnBrk="0" hangingPunct="1">
      <a:defRPr kumimoji="1" sz="1150" kern="1200">
        <a:solidFill>
          <a:schemeClr val="tx1"/>
        </a:solidFill>
        <a:latin typeface="+mn-lt"/>
        <a:ea typeface="+mn-ea"/>
        <a:cs typeface="+mn-cs"/>
      </a:defRPr>
    </a:lvl7pPr>
    <a:lvl8pPr marL="3065829" algn="l" defTabSz="875952" rtl="0" eaLnBrk="1" latinLnBrk="0" hangingPunct="1">
      <a:defRPr kumimoji="1" sz="1150" kern="1200">
        <a:solidFill>
          <a:schemeClr val="tx1"/>
        </a:solidFill>
        <a:latin typeface="+mn-lt"/>
        <a:ea typeface="+mn-ea"/>
        <a:cs typeface="+mn-cs"/>
      </a:defRPr>
    </a:lvl8pPr>
    <a:lvl9pPr marL="3503805" algn="l" defTabSz="875952" rtl="0" eaLnBrk="1" latinLnBrk="0" hangingPunct="1">
      <a:defRPr kumimoji="1" sz="115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D8E5BF-1CE2-2447-91C1-94FFEF8AC2F7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54858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9C858B8-45A1-C74B-A489-B934D3996D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2021" y="4690000"/>
            <a:ext cx="5814077" cy="404552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lnSpc>
                <a:spcPct val="90000"/>
              </a:lnSpc>
              <a:defRPr sz="2400" b="1">
                <a:solidFill>
                  <a:srgbClr val="009999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Arial" panose="020B0604020202020204" pitchFamily="34" charset="0"/>
              </a:defRPr>
            </a:lvl1pPr>
          </a:lstStyle>
          <a:p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EA337375-28CF-472C-877B-5CA9041C506C}"/>
              </a:ext>
            </a:extLst>
          </p:cNvPr>
          <p:cNvGrpSpPr/>
          <p:nvPr userDrawn="1"/>
        </p:nvGrpSpPr>
        <p:grpSpPr>
          <a:xfrm>
            <a:off x="0" y="0"/>
            <a:ext cx="7559675" cy="673794"/>
            <a:chOff x="0" y="-16308"/>
            <a:chExt cx="9144000" cy="515389"/>
          </a:xfrm>
        </p:grpSpPr>
        <p:sp>
          <p:nvSpPr>
            <p:cNvPr id="10" name="正方形/長方形 9">
              <a:extLst>
                <a:ext uri="{FF2B5EF4-FFF2-40B4-BE49-F238E27FC236}">
                  <a16:creationId xmlns:a16="http://schemas.microsoft.com/office/drawing/2014/main" id="{E338B25C-1BDF-409B-96C1-74B9CC2CCD81}"/>
                </a:ext>
              </a:extLst>
            </p:cNvPr>
            <p:cNvSpPr/>
            <p:nvPr userDrawn="1"/>
          </p:nvSpPr>
          <p:spPr>
            <a:xfrm>
              <a:off x="0" y="-16308"/>
              <a:ext cx="8109097" cy="515389"/>
            </a:xfrm>
            <a:prstGeom prst="rect">
              <a:avLst/>
            </a:prstGeom>
            <a:solidFill>
              <a:srgbClr val="009999">
                <a:alpha val="89804"/>
              </a:srgbClr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72000" rtlCol="0" anchor="ctr"/>
            <a:lstStyle/>
            <a:p>
              <a:pPr algn="ctr"/>
              <a:endParaRPr kumimoji="1" lang="ja-JP" altLang="en-US" sz="1200" b="0" i="0">
                <a:solidFill>
                  <a:srgbClr val="FABE00"/>
                </a:solidFill>
                <a:latin typeface="Yu Gothic Light" panose="020B0300000000000000" pitchFamily="34" charset="-128"/>
                <a:ea typeface="Yu Gothic Light" panose="020B0300000000000000" pitchFamily="34" charset="-128"/>
                <a:cs typeface="メイリオ" pitchFamily="50" charset="-128"/>
              </a:endParaRPr>
            </a:p>
          </p:txBody>
        </p:sp>
        <p:sp>
          <p:nvSpPr>
            <p:cNvPr id="11" name="正方形/長方形 10">
              <a:extLst>
                <a:ext uri="{FF2B5EF4-FFF2-40B4-BE49-F238E27FC236}">
                  <a16:creationId xmlns:a16="http://schemas.microsoft.com/office/drawing/2014/main" id="{182D4002-729F-4B5F-B381-9FC1CDABE549}"/>
                </a:ext>
              </a:extLst>
            </p:cNvPr>
            <p:cNvSpPr/>
            <p:nvPr userDrawn="1"/>
          </p:nvSpPr>
          <p:spPr>
            <a:xfrm>
              <a:off x="8109097" y="-16308"/>
              <a:ext cx="1034903" cy="515389"/>
            </a:xfrm>
            <a:prstGeom prst="rect">
              <a:avLst/>
            </a:prstGeom>
            <a:solidFill>
              <a:srgbClr val="AEE0DF">
                <a:alpha val="71765"/>
              </a:srgbClr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72000" rtlCol="0" anchor="ctr"/>
            <a:lstStyle/>
            <a:p>
              <a:pPr algn="ctr"/>
              <a:endParaRPr kumimoji="1" lang="ja-JP" altLang="en-US" sz="1200" b="0" i="0">
                <a:solidFill>
                  <a:srgbClr val="FABE00"/>
                </a:solidFill>
                <a:latin typeface="Yu Gothic Light" panose="020B0300000000000000" pitchFamily="34" charset="-128"/>
                <a:ea typeface="Yu Gothic Light" panose="020B0300000000000000" pitchFamily="34" charset="-128"/>
                <a:cs typeface="メイリオ" pitchFamily="50" charset="-128"/>
              </a:endParaRPr>
            </a:p>
          </p:txBody>
        </p:sp>
      </p:grp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9CCD363-F986-4AEC-98E5-8231411026CE}"/>
              </a:ext>
            </a:extLst>
          </p:cNvPr>
          <p:cNvSpPr/>
          <p:nvPr userDrawn="1"/>
        </p:nvSpPr>
        <p:spPr>
          <a:xfrm>
            <a:off x="-10744" y="10083681"/>
            <a:ext cx="7553887" cy="3931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>
                <a:solidFill>
                  <a:srgbClr val="292929"/>
                </a:solidFill>
              </a:rPr>
              <a:t>Copyright</a:t>
            </a:r>
            <a:r>
              <a:rPr kumimoji="1" lang="ja-JP" altLang="en-US" sz="600">
                <a:solidFill>
                  <a:srgbClr val="292929"/>
                </a:solidFill>
              </a:rPr>
              <a:t> </a:t>
            </a:r>
            <a:r>
              <a:rPr kumimoji="1" lang="en-US" altLang="ja-JP" sz="600">
                <a:solidFill>
                  <a:srgbClr val="292929"/>
                </a:solidFill>
              </a:rPr>
              <a:t>© ADVANTAGE Risk Management Co.,</a:t>
            </a:r>
            <a:r>
              <a:rPr kumimoji="1" lang="en-US" altLang="ja-JP" sz="600" err="1">
                <a:solidFill>
                  <a:srgbClr val="292929"/>
                </a:solidFill>
              </a:rPr>
              <a:t>Ltd.All</a:t>
            </a:r>
            <a:r>
              <a:rPr kumimoji="1" lang="en-US" altLang="ja-JP" sz="600">
                <a:solidFill>
                  <a:srgbClr val="292929"/>
                </a:solidFill>
              </a:rPr>
              <a:t> Rights Reserved.</a:t>
            </a:r>
            <a:endParaRPr kumimoji="1" lang="ja-JP" altLang="en-US" sz="600">
              <a:solidFill>
                <a:srgbClr val="292929"/>
              </a:solidFill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8D04CE5C-5AB8-4459-9566-EECA9CB37FCF}"/>
              </a:ext>
            </a:extLst>
          </p:cNvPr>
          <p:cNvSpPr txBox="1"/>
          <p:nvPr userDrawn="1"/>
        </p:nvSpPr>
        <p:spPr>
          <a:xfrm>
            <a:off x="3146195" y="9068224"/>
            <a:ext cx="1267281" cy="204780"/>
          </a:xfrm>
          <a:prstGeom prst="rect">
            <a:avLst/>
          </a:prstGeom>
          <a:solidFill>
            <a:srgbClr val="009999"/>
          </a:solidFill>
          <a:ln w="6350" cmpd="sng">
            <a:noFill/>
          </a:ln>
        </p:spPr>
        <p:txBody>
          <a:bodyPr wrap="square" lIns="72000" tIns="25200" rIns="72000" bIns="25200" rtlCol="0">
            <a:spAutoFit/>
          </a:bodyPr>
          <a:lstStyle/>
          <a:p>
            <a:pPr algn="ctr"/>
            <a:r>
              <a:rPr lang="en-US" altLang="ja-JP" sz="1000">
                <a:solidFill>
                  <a:schemeClr val="bg1"/>
                </a:solidFill>
                <a:latin typeface="游ゴシック"/>
                <a:ea typeface="游ゴシック"/>
                <a:cs typeface="游ゴシック"/>
              </a:rPr>
              <a:t>confidential</a:t>
            </a:r>
            <a:endParaRPr kumimoji="1" lang="ja-JP" altLang="en-US" sz="1000">
              <a:solidFill>
                <a:schemeClr val="bg1"/>
              </a:solidFill>
              <a:latin typeface="游ゴシック"/>
              <a:ea typeface="游ゴシック"/>
              <a:cs typeface="游ゴシック"/>
            </a:endParaRPr>
          </a:p>
        </p:txBody>
      </p:sp>
      <p:pic>
        <p:nvPicPr>
          <p:cNvPr id="6" name="図 5" descr="ロゴ, 会社名&#10;&#10;自動的に生成された説明">
            <a:extLst>
              <a:ext uri="{FF2B5EF4-FFF2-40B4-BE49-F238E27FC236}">
                <a16:creationId xmlns:a16="http://schemas.microsoft.com/office/drawing/2014/main" id="{0339BB51-D530-40B2-BAB7-1EDC128852A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528686" y="2961011"/>
            <a:ext cx="2502301" cy="1295180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CE7BCF66-7F8F-407A-A54D-21ED3D3C413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0803" y="9441907"/>
            <a:ext cx="1378066" cy="617754"/>
          </a:xfrm>
          <a:prstGeom prst="rect">
            <a:avLst/>
          </a:prstGeom>
        </p:spPr>
      </p:pic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EABD412A-3945-415B-80CE-10FB0A8F70D1}"/>
              </a:ext>
            </a:extLst>
          </p:cNvPr>
          <p:cNvSpPr/>
          <p:nvPr userDrawn="1"/>
        </p:nvSpPr>
        <p:spPr>
          <a:xfrm>
            <a:off x="0" y="5967029"/>
            <a:ext cx="7559675" cy="39327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67CE7F0B-BC05-48DC-867A-420D57E44088}"/>
              </a:ext>
            </a:extLst>
          </p:cNvPr>
          <p:cNvSpPr/>
          <p:nvPr userDrawn="1"/>
        </p:nvSpPr>
        <p:spPr>
          <a:xfrm flipV="1">
            <a:off x="0" y="5859510"/>
            <a:ext cx="7559675" cy="457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9" name="テキスト プレースホルダー 8">
            <a:extLst>
              <a:ext uri="{FF2B5EF4-FFF2-40B4-BE49-F238E27FC236}">
                <a16:creationId xmlns:a16="http://schemas.microsoft.com/office/drawing/2014/main" id="{AE336A04-D551-4D29-A7A1-FDEFD770802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099728" y="7041542"/>
            <a:ext cx="1378014" cy="250774"/>
          </a:xfrm>
        </p:spPr>
        <p:txBody>
          <a:bodyPr>
            <a:noAutofit/>
          </a:bodyPr>
          <a:lstStyle>
            <a:lvl1pPr algn="ctr">
              <a:defRPr sz="1200" b="1"/>
            </a:lvl1pPr>
          </a:lstStyle>
          <a:p>
            <a:pPr marL="0" marR="0" lvl="0" indent="0" algn="l" defTabSz="514342" rtl="0" eaLnBrk="1" fontAlgn="auto" latinLnBrk="0" hangingPunct="1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ja-JP" altLang="en-US" sz="1800" b="0"/>
          </a:p>
        </p:txBody>
      </p:sp>
      <p:sp>
        <p:nvSpPr>
          <p:cNvPr id="20" name="テキスト プレースホルダー 19">
            <a:extLst>
              <a:ext uri="{FF2B5EF4-FFF2-40B4-BE49-F238E27FC236}">
                <a16:creationId xmlns:a16="http://schemas.microsoft.com/office/drawing/2014/main" id="{B462A5B4-026D-458B-A4BD-ADF69BB274A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73457" y="5148263"/>
            <a:ext cx="5830556" cy="603250"/>
          </a:xfrm>
        </p:spPr>
        <p:txBody>
          <a:bodyPr>
            <a:normAutofit/>
          </a:bodyPr>
          <a:lstStyle>
            <a:lvl1pPr marL="0" indent="0" algn="ctr">
              <a:buNone/>
              <a:defRPr sz="3600" b="1">
                <a:solidFill>
                  <a:srgbClr val="009999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1pPr>
          </a:lstStyle>
          <a:p>
            <a:pPr lvl="0"/>
            <a:r>
              <a:rPr kumimoji="1" lang="ja-JP" altLang="en-US"/>
              <a:t>タイトルを入力</a:t>
            </a:r>
          </a:p>
        </p:txBody>
      </p:sp>
    </p:spTree>
    <p:extLst>
      <p:ext uri="{BB962C8B-B14F-4D97-AF65-F5344CB8AC3E}">
        <p14:creationId xmlns:p14="http://schemas.microsoft.com/office/powerpoint/2010/main" val="4211257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6_タイトル スライド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スライド番号プレースホルダー 5"/>
          <p:cNvSpPr txBox="1">
            <a:spLocks/>
          </p:cNvSpPr>
          <p:nvPr userDrawn="1"/>
        </p:nvSpPr>
        <p:spPr>
          <a:xfrm>
            <a:off x="5634713" y="10257165"/>
            <a:ext cx="1763924" cy="569241"/>
          </a:xfrm>
          <a:prstGeom prst="rect">
            <a:avLst/>
          </a:prstGeom>
        </p:spPr>
        <p:txBody>
          <a:bodyPr/>
          <a:lstStyle>
            <a:defPPr>
              <a:defRPr lang="ja-JP"/>
            </a:defPPr>
            <a:lvl1pPr marL="0" algn="r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E96D5EA-B9C3-334F-8F4B-B0C747466202}" type="slidenum">
              <a:rPr lang="ja-JP" altLang="en-US" sz="506" smtClean="0">
                <a:solidFill>
                  <a:srgbClr val="4D4D4D"/>
                </a:solidFill>
                <a:latin typeface="游ゴシック"/>
                <a:ea typeface="游ゴシック"/>
              </a:rPr>
              <a:pPr/>
              <a:t>‹#›</a:t>
            </a:fld>
            <a:endParaRPr lang="ja-JP" altLang="en-US" sz="506">
              <a:solidFill>
                <a:srgbClr val="4D4D4D"/>
              </a:solidFill>
              <a:latin typeface="游ゴシック"/>
              <a:ea typeface="游ゴシック"/>
            </a:endParaRPr>
          </a:p>
        </p:txBody>
      </p:sp>
      <p:sp>
        <p:nvSpPr>
          <p:cNvPr id="4" name="正方形/長方形 3"/>
          <p:cNvSpPr/>
          <p:nvPr userDrawn="1"/>
        </p:nvSpPr>
        <p:spPr>
          <a:xfrm>
            <a:off x="3830222" y="3130325"/>
            <a:ext cx="3740289" cy="4424479"/>
          </a:xfrm>
          <a:prstGeom prst="rect">
            <a:avLst/>
          </a:prstGeom>
          <a:solidFill>
            <a:srgbClr val="AEE0D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788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85FBB4E6-64C2-4201-A199-711257F0384B}"/>
              </a:ext>
            </a:extLst>
          </p:cNvPr>
          <p:cNvSpPr/>
          <p:nvPr userDrawn="1"/>
        </p:nvSpPr>
        <p:spPr>
          <a:xfrm>
            <a:off x="1801014" y="3129274"/>
            <a:ext cx="1759690" cy="4424479"/>
          </a:xfrm>
          <a:prstGeom prst="rect">
            <a:avLst/>
          </a:prstGeom>
          <a:solidFill>
            <a:schemeClr val="accent1">
              <a:alpha val="9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40500" rtlCol="0" anchor="ctr"/>
          <a:lstStyle/>
          <a:p>
            <a:pPr algn="ctr"/>
            <a:endParaRPr kumimoji="1" lang="ja-JP" altLang="en-US" sz="675" b="0" i="0">
              <a:solidFill>
                <a:srgbClr val="FABE00"/>
              </a:solidFill>
              <a:latin typeface="Yu Gothic Light" panose="020B0300000000000000" pitchFamily="34" charset="-128"/>
              <a:ea typeface="Yu Gothic Light" panose="020B0300000000000000" pitchFamily="34" charset="-128"/>
              <a:cs typeface="メイリオ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5FBB4E6-64C2-4201-A199-711257F0384B}"/>
              </a:ext>
            </a:extLst>
          </p:cNvPr>
          <p:cNvSpPr/>
          <p:nvPr userDrawn="1"/>
        </p:nvSpPr>
        <p:spPr>
          <a:xfrm>
            <a:off x="3559411" y="3129274"/>
            <a:ext cx="270815" cy="4424479"/>
          </a:xfrm>
          <a:prstGeom prst="rect">
            <a:avLst/>
          </a:prstGeom>
          <a:solidFill>
            <a:srgbClr val="AEE0DF">
              <a:alpha val="72000"/>
            </a:srgb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40500" rtlCol="0" anchor="ctr"/>
          <a:lstStyle/>
          <a:p>
            <a:pPr algn="ctr"/>
            <a:endParaRPr kumimoji="1" lang="ja-JP" altLang="en-US" sz="675" b="0" i="0">
              <a:solidFill>
                <a:srgbClr val="FABE00"/>
              </a:solidFill>
              <a:latin typeface="Yu Gothic Light" panose="020B0300000000000000" pitchFamily="34" charset="-128"/>
              <a:ea typeface="Yu Gothic Light" panose="020B0300000000000000" pitchFamily="34" charset="-128"/>
              <a:cs typeface="メイリオ" pitchFamily="50" charset="-128"/>
            </a:endParaRPr>
          </a:p>
        </p:txBody>
      </p:sp>
      <p:sp>
        <p:nvSpPr>
          <p:cNvPr id="11" name="テキスト プレースホルダー 28"/>
          <p:cNvSpPr>
            <a:spLocks noGrp="1"/>
          </p:cNvSpPr>
          <p:nvPr>
            <p:ph type="body" sz="quarter" idx="23" hasCustomPrompt="1"/>
          </p:nvPr>
        </p:nvSpPr>
        <p:spPr>
          <a:xfrm>
            <a:off x="1790176" y="3886499"/>
            <a:ext cx="1759690" cy="2918816"/>
          </a:xfrm>
          <a:prstGeom prst="rect">
            <a:avLst/>
          </a:prstGeom>
        </p:spPr>
        <p:txBody>
          <a:bodyPr vert="horz" anchor="ctr"/>
          <a:lstStyle>
            <a:lvl1pPr marL="0" indent="0" algn="ctr">
              <a:lnSpc>
                <a:spcPct val="90000"/>
              </a:lnSpc>
              <a:spcBef>
                <a:spcPts val="0"/>
              </a:spcBef>
              <a:buFontTx/>
              <a:buNone/>
              <a:defRPr sz="4950" b="1">
                <a:solidFill>
                  <a:schemeClr val="bg1"/>
                </a:solidFill>
                <a:latin typeface="Arial"/>
                <a:ea typeface="游ゴシック"/>
              </a:defRPr>
            </a:lvl1pPr>
          </a:lstStyle>
          <a:p>
            <a:pPr lvl="0"/>
            <a:r>
              <a:rPr kumimoji="1" lang="en-US" altLang="ja-JP"/>
              <a:t>01</a:t>
            </a:r>
            <a:endParaRPr kumimoji="1" lang="ja-JP" altLang="en-US"/>
          </a:p>
        </p:txBody>
      </p:sp>
      <p:sp>
        <p:nvSpPr>
          <p:cNvPr id="16" name="タイトル 1">
            <a:extLst>
              <a:ext uri="{FF2B5EF4-FFF2-40B4-BE49-F238E27FC236}">
                <a16:creationId xmlns:a16="http://schemas.microsoft.com/office/drawing/2014/main" id="{C4A0B21B-F3FD-F04E-8637-4EFAB28C80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77015" y="4744747"/>
            <a:ext cx="3315397" cy="1193533"/>
          </a:xfrm>
          <a:prstGeom prst="rect">
            <a:avLst/>
          </a:prstGeom>
        </p:spPr>
        <p:txBody>
          <a:bodyPr lIns="90000" tIns="46800" rIns="90000" bIns="46800" anchor="ctr">
            <a:normAutofit/>
          </a:bodyPr>
          <a:lstStyle>
            <a:lvl1pPr algn="l">
              <a:lnSpc>
                <a:spcPct val="90000"/>
              </a:lnSpc>
              <a:defRPr sz="3200" b="1" i="0">
                <a:solidFill>
                  <a:srgbClr val="009999"/>
                </a:solidFill>
                <a:latin typeface="Yu Gothic" panose="020B0400000000000000" pitchFamily="34" charset="-128"/>
                <a:ea typeface="Yu Gothic" panose="020B0400000000000000" pitchFamily="34" charset="-128"/>
                <a:cs typeface="Arial" panose="020B0604020202020204" pitchFamily="34" charset="0"/>
              </a:defRPr>
            </a:lvl1pPr>
          </a:lstStyle>
          <a:p>
            <a:r>
              <a:rPr kumimoji="1" lang="ja-JP" altLang="en-US"/>
              <a:t>タイトル</a:t>
            </a:r>
          </a:p>
        </p:txBody>
      </p:sp>
      <p:pic>
        <p:nvPicPr>
          <p:cNvPr id="18" name="図 17" descr="ロゴ&#10;&#10;自動的に生成された説明">
            <a:extLst>
              <a:ext uri="{FF2B5EF4-FFF2-40B4-BE49-F238E27FC236}">
                <a16:creationId xmlns:a16="http://schemas.microsoft.com/office/drawing/2014/main" id="{A7B1F966-20A0-4063-90A7-CD5C131BCF0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236367" y="8000648"/>
            <a:ext cx="1677267" cy="865684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B7FD1695-BE7B-4DE9-9AA5-D64B55E6CFE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87292" y="7758743"/>
            <a:ext cx="894654" cy="1414071"/>
          </a:xfrm>
          <a:prstGeom prst="rect">
            <a:avLst/>
          </a:prstGeom>
        </p:spPr>
      </p:pic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D5EA3E52-650A-4E0D-A93E-7C7D7558A599}"/>
              </a:ext>
            </a:extLst>
          </p:cNvPr>
          <p:cNvSpPr/>
          <p:nvPr userDrawn="1"/>
        </p:nvSpPr>
        <p:spPr>
          <a:xfrm>
            <a:off x="247966" y="10260332"/>
            <a:ext cx="3605869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altLang="ja-JP" sz="800">
                <a:solidFill>
                  <a:srgbClr val="292929"/>
                </a:solidFill>
                <a:latin typeface="+mn-ea"/>
                <a:ea typeface="+mn-ea"/>
              </a:rPr>
              <a:t>[ confidential ] © </a:t>
            </a:r>
            <a:r>
              <a:rPr kumimoji="1" lang="en-US" altLang="ja-JP" sz="800">
                <a:solidFill>
                  <a:srgbClr val="292929"/>
                </a:solidFill>
                <a:latin typeface="+mn-ea"/>
                <a:ea typeface="+mn-ea"/>
              </a:rPr>
              <a:t>ADVANTAGE Risk Management </a:t>
            </a:r>
            <a:endParaRPr lang="en-US" altLang="ja-JP" sz="800">
              <a:solidFill>
                <a:srgbClr val="292929"/>
              </a:solidFill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382020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2-1_タイトルとコンテンツ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スライド番号プレースホルダー 5"/>
          <p:cNvSpPr txBox="1">
            <a:spLocks/>
          </p:cNvSpPr>
          <p:nvPr userDrawn="1"/>
        </p:nvSpPr>
        <p:spPr>
          <a:xfrm>
            <a:off x="6817519" y="10231322"/>
            <a:ext cx="494190" cy="569241"/>
          </a:xfrm>
          <a:prstGeom prst="rect">
            <a:avLst/>
          </a:prstGeom>
        </p:spPr>
        <p:txBody>
          <a:bodyPr/>
          <a:lstStyle>
            <a:defPPr>
              <a:defRPr lang="ja-JP"/>
            </a:defPPr>
            <a:lvl1pPr marL="0" algn="r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E96D5EA-B9C3-334F-8F4B-B0C747466202}" type="slidenum">
              <a:rPr lang="ja-JP" altLang="en-US" sz="1600" smtClean="0">
                <a:solidFill>
                  <a:srgbClr val="4D4D4D"/>
                </a:solidFill>
                <a:latin typeface="游ゴシック"/>
                <a:ea typeface="游ゴシック"/>
              </a:rPr>
              <a:pPr/>
              <a:t>‹#›</a:t>
            </a:fld>
            <a:endParaRPr lang="ja-JP" altLang="en-US" sz="1600">
              <a:solidFill>
                <a:srgbClr val="4D4D4D"/>
              </a:solidFill>
              <a:latin typeface="游ゴシック"/>
              <a:ea typeface="游ゴシック"/>
            </a:endParaRPr>
          </a:p>
        </p:txBody>
      </p:sp>
      <p:sp>
        <p:nvSpPr>
          <p:cNvPr id="6" name="タイトル 5">
            <a:extLst>
              <a:ext uri="{FF2B5EF4-FFF2-40B4-BE49-F238E27FC236}">
                <a16:creationId xmlns:a16="http://schemas.microsoft.com/office/drawing/2014/main" id="{CBB5BA44-39B5-46DA-A8E1-3EDFD75B65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6169" y="508040"/>
            <a:ext cx="5100831" cy="692165"/>
          </a:xfrm>
        </p:spPr>
        <p:txBody>
          <a:bodyPr anchor="ctr">
            <a:noAutofit/>
          </a:bodyPr>
          <a:lstStyle>
            <a:lvl1pPr>
              <a:defRPr sz="28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2" name="コンテンツ プレースホルダー 11">
            <a:extLst>
              <a:ext uri="{FF2B5EF4-FFF2-40B4-BE49-F238E27FC236}">
                <a16:creationId xmlns:a16="http://schemas.microsoft.com/office/drawing/2014/main" id="{EFEA294F-2CA7-4C1F-931F-E50EDA07EDD3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247966" y="1530401"/>
            <a:ext cx="6866555" cy="8635665"/>
          </a:xfrm>
        </p:spPr>
        <p:txBody>
          <a:bodyPr/>
          <a:lstStyle>
            <a:lvl1pPr>
              <a:defRPr sz="1800">
                <a:solidFill>
                  <a:srgbClr val="292929"/>
                </a:solidFill>
              </a:defRPr>
            </a:lvl1pPr>
            <a:lvl2pPr>
              <a:defRPr sz="1600">
                <a:solidFill>
                  <a:srgbClr val="292929"/>
                </a:solidFill>
              </a:defRPr>
            </a:lvl2pPr>
            <a:lvl3pPr>
              <a:defRPr sz="1400">
                <a:solidFill>
                  <a:srgbClr val="292929"/>
                </a:solidFill>
              </a:defRPr>
            </a:lvl3pPr>
            <a:lvl4pPr>
              <a:defRPr sz="1200">
                <a:solidFill>
                  <a:srgbClr val="292929"/>
                </a:solidFill>
              </a:defRPr>
            </a:lvl4pPr>
            <a:lvl5pPr>
              <a:defRPr sz="1200">
                <a:solidFill>
                  <a:srgbClr val="292929"/>
                </a:solidFill>
              </a:defRPr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719384AC-0E91-449D-91DB-EB391F9190CB}"/>
              </a:ext>
            </a:extLst>
          </p:cNvPr>
          <p:cNvSpPr/>
          <p:nvPr userDrawn="1"/>
        </p:nvSpPr>
        <p:spPr>
          <a:xfrm>
            <a:off x="247966" y="10260332"/>
            <a:ext cx="3605869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altLang="ja-JP" sz="800">
                <a:solidFill>
                  <a:srgbClr val="292929"/>
                </a:solidFill>
                <a:latin typeface="+mn-ea"/>
                <a:ea typeface="+mn-ea"/>
              </a:rPr>
              <a:t>[ confidential ] © </a:t>
            </a:r>
            <a:r>
              <a:rPr kumimoji="1" lang="en-US" altLang="ja-JP" sz="800">
                <a:solidFill>
                  <a:srgbClr val="292929"/>
                </a:solidFill>
                <a:latin typeface="+mn-ea"/>
                <a:ea typeface="+mn-ea"/>
              </a:rPr>
              <a:t>ADVANTAGE Risk Management </a:t>
            </a:r>
            <a:endParaRPr lang="en-US" altLang="ja-JP" sz="800">
              <a:solidFill>
                <a:srgbClr val="292929"/>
              </a:solidFill>
              <a:latin typeface="+mn-ea"/>
              <a:ea typeface="+mn-ea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219B736-9C98-49A4-A2C3-4319A6F2D9E2}"/>
              </a:ext>
            </a:extLst>
          </p:cNvPr>
          <p:cNvSpPr/>
          <p:nvPr userDrawn="1"/>
        </p:nvSpPr>
        <p:spPr>
          <a:xfrm>
            <a:off x="141742" y="10177864"/>
            <a:ext cx="7276064" cy="53458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40500" rtlCol="0" anchor="ctr"/>
          <a:lstStyle/>
          <a:p>
            <a:pPr algn="ctr"/>
            <a:endParaRPr kumimoji="1" lang="ja-JP" altLang="en-US" sz="675" b="0" i="0">
              <a:solidFill>
                <a:srgbClr val="FABE00"/>
              </a:solidFill>
              <a:latin typeface="Yu Gothic Light" panose="020B0300000000000000" pitchFamily="34" charset="-128"/>
              <a:ea typeface="Yu Gothic Light" panose="020B0300000000000000" pitchFamily="34" charset="-128"/>
              <a:cs typeface="メイリオ" pitchFamily="50" charset="-128"/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7981B109-4B0B-4526-985B-6D317E0F87C8}"/>
              </a:ext>
            </a:extLst>
          </p:cNvPr>
          <p:cNvSpPr/>
          <p:nvPr userDrawn="1"/>
        </p:nvSpPr>
        <p:spPr>
          <a:xfrm>
            <a:off x="3247741" y="10260332"/>
            <a:ext cx="3605869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/>
            <a:r>
              <a:rPr lang="ja-JP" altLang="en-US" sz="700">
                <a:solidFill>
                  <a:srgbClr val="292929"/>
                </a:solidFill>
                <a:latin typeface="+mj-ea"/>
                <a:ea typeface="+mj-ea"/>
              </a:rPr>
              <a:t>アドバンテッジ</a:t>
            </a:r>
            <a:r>
              <a:rPr lang="en-US" altLang="ja-JP" sz="700" err="1">
                <a:solidFill>
                  <a:srgbClr val="292929"/>
                </a:solidFill>
                <a:latin typeface="+mj-ea"/>
                <a:ea typeface="+mj-ea"/>
              </a:rPr>
              <a:t>pdCa</a:t>
            </a:r>
            <a:r>
              <a:rPr lang="ja-JP" altLang="en-US" sz="700">
                <a:solidFill>
                  <a:srgbClr val="292929"/>
                </a:solidFill>
                <a:latin typeface="+mj-ea"/>
                <a:ea typeface="+mj-ea"/>
              </a:rPr>
              <a:t>　</a:t>
            </a:r>
            <a:endParaRPr lang="en-US" altLang="ja-JP" sz="700">
              <a:solidFill>
                <a:srgbClr val="292929"/>
              </a:solidFill>
              <a:latin typeface="+mj-ea"/>
              <a:ea typeface="+mj-ea"/>
            </a:endParaRPr>
          </a:p>
        </p:txBody>
      </p: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CCB37745-A0E7-404F-B0E6-6082EAC53828}"/>
              </a:ext>
            </a:extLst>
          </p:cNvPr>
          <p:cNvGrpSpPr/>
          <p:nvPr userDrawn="1"/>
        </p:nvGrpSpPr>
        <p:grpSpPr>
          <a:xfrm>
            <a:off x="558136" y="534432"/>
            <a:ext cx="560505" cy="547279"/>
            <a:chOff x="346559" y="431486"/>
            <a:chExt cx="913787" cy="892225"/>
          </a:xfrm>
        </p:grpSpPr>
        <p:sp>
          <p:nvSpPr>
            <p:cNvPr id="17" name="正方形/長方形 16">
              <a:extLst>
                <a:ext uri="{FF2B5EF4-FFF2-40B4-BE49-F238E27FC236}">
                  <a16:creationId xmlns:a16="http://schemas.microsoft.com/office/drawing/2014/main" id="{6FA6C018-0835-4569-9F36-1E58CFE7A818}"/>
                </a:ext>
              </a:extLst>
            </p:cNvPr>
            <p:cNvSpPr/>
            <p:nvPr userDrawn="1"/>
          </p:nvSpPr>
          <p:spPr>
            <a:xfrm>
              <a:off x="462382" y="525747"/>
              <a:ext cx="797964" cy="797964"/>
            </a:xfrm>
            <a:prstGeom prst="rect">
              <a:avLst/>
            </a:prstGeom>
            <a:solidFill>
              <a:srgbClr val="AEE0D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" name="正方形/長方形 17">
              <a:extLst>
                <a:ext uri="{FF2B5EF4-FFF2-40B4-BE49-F238E27FC236}">
                  <a16:creationId xmlns:a16="http://schemas.microsoft.com/office/drawing/2014/main" id="{E958FC77-C858-4A72-91C6-01802786DB57}"/>
                </a:ext>
              </a:extLst>
            </p:cNvPr>
            <p:cNvSpPr/>
            <p:nvPr userDrawn="1"/>
          </p:nvSpPr>
          <p:spPr>
            <a:xfrm>
              <a:off x="346559" y="431486"/>
              <a:ext cx="797964" cy="79796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267104CC-5018-4D34-BCD0-D7D32A5E023A}"/>
              </a:ext>
            </a:extLst>
          </p:cNvPr>
          <p:cNvSpPr/>
          <p:nvPr userDrawn="1"/>
        </p:nvSpPr>
        <p:spPr>
          <a:xfrm>
            <a:off x="1" y="1"/>
            <a:ext cx="7559675" cy="242164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40500" rtlCol="0" anchor="ctr"/>
          <a:lstStyle/>
          <a:p>
            <a:pPr algn="ctr"/>
            <a:endParaRPr kumimoji="1" lang="ja-JP" altLang="en-US" sz="675" b="0" i="0">
              <a:solidFill>
                <a:srgbClr val="FABE00"/>
              </a:solidFill>
              <a:latin typeface="Yu Gothic Light" panose="020B0300000000000000" pitchFamily="34" charset="-128"/>
              <a:ea typeface="Yu Gothic Light" panose="020B0300000000000000" pitchFamily="34" charset="-128"/>
              <a:cs typeface="メイリオ" pitchFamily="50" charset="-128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F44F4E05-5F04-467B-8250-7AE7ED3EE30F}"/>
              </a:ext>
            </a:extLst>
          </p:cNvPr>
          <p:cNvSpPr/>
          <p:nvPr userDrawn="1"/>
        </p:nvSpPr>
        <p:spPr>
          <a:xfrm>
            <a:off x="2" y="1"/>
            <a:ext cx="797964" cy="242164"/>
          </a:xfrm>
          <a:prstGeom prst="rect">
            <a:avLst/>
          </a:prstGeom>
          <a:solidFill>
            <a:srgbClr val="AEE0DF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40500" rtlCol="0" anchor="ctr"/>
          <a:lstStyle/>
          <a:p>
            <a:pPr algn="ctr"/>
            <a:endParaRPr kumimoji="1" lang="ja-JP" altLang="en-US" sz="675" b="0" i="0">
              <a:solidFill>
                <a:srgbClr val="FABE00"/>
              </a:solidFill>
              <a:latin typeface="Yu Gothic Light" panose="020B0300000000000000" pitchFamily="34" charset="-128"/>
              <a:ea typeface="Yu Gothic Light" panose="020B0300000000000000" pitchFamily="34" charset="-128"/>
              <a:cs typeface="メイリオ" pitchFamily="50" charset="-128"/>
            </a:endParaRPr>
          </a:p>
        </p:txBody>
      </p:sp>
      <p:pic>
        <p:nvPicPr>
          <p:cNvPr id="20" name="図 19" descr="ロゴ&#10;&#10;自動的に生成された説明">
            <a:extLst>
              <a:ext uri="{FF2B5EF4-FFF2-40B4-BE49-F238E27FC236}">
                <a16:creationId xmlns:a16="http://schemas.microsoft.com/office/drawing/2014/main" id="{0D3AC463-E838-4859-BEAE-892F7D0B556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316043" y="312071"/>
            <a:ext cx="923200" cy="476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1004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2-2_タイトルとコンテンツ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CBB5BA44-39B5-46DA-A8E1-3EDFD75B65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559" y="431486"/>
            <a:ext cx="5898945" cy="692165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2" name="コンテンツ プレースホルダー 11">
            <a:extLst>
              <a:ext uri="{FF2B5EF4-FFF2-40B4-BE49-F238E27FC236}">
                <a16:creationId xmlns:a16="http://schemas.microsoft.com/office/drawing/2014/main" id="{EFEA294F-2CA7-4C1F-931F-E50EDA07EDD3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46561" y="1542201"/>
            <a:ext cx="6866555" cy="863566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5" name="スライド番号プレースホルダー 5">
            <a:extLst>
              <a:ext uri="{FF2B5EF4-FFF2-40B4-BE49-F238E27FC236}">
                <a16:creationId xmlns:a16="http://schemas.microsoft.com/office/drawing/2014/main" id="{D9580481-1F51-4810-A757-90A74D384ED3}"/>
              </a:ext>
            </a:extLst>
          </p:cNvPr>
          <p:cNvSpPr txBox="1">
            <a:spLocks/>
          </p:cNvSpPr>
          <p:nvPr userDrawn="1"/>
        </p:nvSpPr>
        <p:spPr>
          <a:xfrm>
            <a:off x="6817519" y="10231322"/>
            <a:ext cx="494190" cy="569241"/>
          </a:xfrm>
          <a:prstGeom prst="rect">
            <a:avLst/>
          </a:prstGeom>
        </p:spPr>
        <p:txBody>
          <a:bodyPr/>
          <a:lstStyle>
            <a:defPPr>
              <a:defRPr lang="ja-JP"/>
            </a:defPPr>
            <a:lvl1pPr marL="0" algn="r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E96D5EA-B9C3-334F-8F4B-B0C747466202}" type="slidenum">
              <a:rPr lang="ja-JP" altLang="en-US" sz="1600" smtClean="0">
                <a:solidFill>
                  <a:srgbClr val="4D4D4D"/>
                </a:solidFill>
                <a:latin typeface="游ゴシック"/>
                <a:ea typeface="游ゴシック"/>
              </a:rPr>
              <a:pPr/>
              <a:t>‹#›</a:t>
            </a:fld>
            <a:endParaRPr lang="ja-JP" altLang="en-US" sz="1600">
              <a:solidFill>
                <a:srgbClr val="4D4D4D"/>
              </a:solidFill>
              <a:latin typeface="游ゴシック"/>
              <a:ea typeface="游ゴシック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148BE3FF-B704-40D6-841B-876FCC196986}"/>
              </a:ext>
            </a:extLst>
          </p:cNvPr>
          <p:cNvSpPr/>
          <p:nvPr userDrawn="1"/>
        </p:nvSpPr>
        <p:spPr>
          <a:xfrm>
            <a:off x="247966" y="10260332"/>
            <a:ext cx="3605869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altLang="ja-JP" sz="800">
                <a:solidFill>
                  <a:srgbClr val="292929"/>
                </a:solidFill>
                <a:latin typeface="+mn-ea"/>
                <a:ea typeface="+mn-ea"/>
              </a:rPr>
              <a:t>[ confidential ] © </a:t>
            </a:r>
            <a:r>
              <a:rPr kumimoji="1" lang="en-US" altLang="ja-JP" sz="800">
                <a:solidFill>
                  <a:srgbClr val="292929"/>
                </a:solidFill>
                <a:latin typeface="+mn-ea"/>
                <a:ea typeface="+mn-ea"/>
              </a:rPr>
              <a:t>ADVANTAGE Risk Management </a:t>
            </a:r>
            <a:endParaRPr lang="en-US" altLang="ja-JP" sz="800">
              <a:solidFill>
                <a:srgbClr val="292929"/>
              </a:solidFill>
              <a:latin typeface="+mn-ea"/>
              <a:ea typeface="+mn-ea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1F755C5A-F6CD-46AF-885E-82779409A89D}"/>
              </a:ext>
            </a:extLst>
          </p:cNvPr>
          <p:cNvSpPr/>
          <p:nvPr userDrawn="1"/>
        </p:nvSpPr>
        <p:spPr>
          <a:xfrm>
            <a:off x="3247741" y="10260332"/>
            <a:ext cx="3605869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/>
            <a:r>
              <a:rPr lang="ja-JP" altLang="en-US" sz="700">
                <a:solidFill>
                  <a:srgbClr val="292929"/>
                </a:solidFill>
                <a:latin typeface="+mj-ea"/>
                <a:ea typeface="+mj-ea"/>
              </a:rPr>
              <a:t>アドバンテッジ</a:t>
            </a:r>
            <a:r>
              <a:rPr lang="en-US" altLang="ja-JP" sz="700" err="1">
                <a:solidFill>
                  <a:srgbClr val="292929"/>
                </a:solidFill>
                <a:latin typeface="+mj-ea"/>
                <a:ea typeface="+mj-ea"/>
              </a:rPr>
              <a:t>pdCa</a:t>
            </a:r>
            <a:r>
              <a:rPr lang="ja-JP" altLang="en-US" sz="700">
                <a:solidFill>
                  <a:srgbClr val="292929"/>
                </a:solidFill>
                <a:latin typeface="+mj-ea"/>
                <a:ea typeface="+mj-ea"/>
              </a:rPr>
              <a:t>　</a:t>
            </a:r>
            <a:endParaRPr lang="en-US" altLang="ja-JP" sz="700">
              <a:solidFill>
                <a:srgbClr val="292929"/>
              </a:solidFill>
              <a:latin typeface="+mj-ea"/>
              <a:ea typeface="+mj-ea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A86BEFC1-F8F0-4007-AC35-4F30F6982C42}"/>
              </a:ext>
            </a:extLst>
          </p:cNvPr>
          <p:cNvSpPr/>
          <p:nvPr userDrawn="1"/>
        </p:nvSpPr>
        <p:spPr>
          <a:xfrm>
            <a:off x="1" y="1"/>
            <a:ext cx="7559675" cy="242164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40500" rtlCol="0" anchor="ctr"/>
          <a:lstStyle/>
          <a:p>
            <a:pPr algn="ctr"/>
            <a:endParaRPr kumimoji="1" lang="ja-JP" altLang="en-US" sz="675" b="0" i="0">
              <a:solidFill>
                <a:srgbClr val="FABE00"/>
              </a:solidFill>
              <a:latin typeface="Yu Gothic Light" panose="020B0300000000000000" pitchFamily="34" charset="-128"/>
              <a:ea typeface="Yu Gothic Light" panose="020B0300000000000000" pitchFamily="34" charset="-128"/>
              <a:cs typeface="メイリオ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EF99E996-269C-44AC-8ECA-C07AF8DAC1C2}"/>
              </a:ext>
            </a:extLst>
          </p:cNvPr>
          <p:cNvSpPr/>
          <p:nvPr userDrawn="1"/>
        </p:nvSpPr>
        <p:spPr>
          <a:xfrm>
            <a:off x="2" y="1"/>
            <a:ext cx="797964" cy="242164"/>
          </a:xfrm>
          <a:prstGeom prst="rect">
            <a:avLst/>
          </a:prstGeom>
          <a:solidFill>
            <a:srgbClr val="AEE0DF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40500" rtlCol="0" anchor="ctr"/>
          <a:lstStyle/>
          <a:p>
            <a:pPr algn="ctr"/>
            <a:endParaRPr kumimoji="1" lang="ja-JP" altLang="en-US" sz="675" b="0" i="0">
              <a:solidFill>
                <a:srgbClr val="FABE00"/>
              </a:solidFill>
              <a:latin typeface="Yu Gothic Light" panose="020B0300000000000000" pitchFamily="34" charset="-128"/>
              <a:ea typeface="Yu Gothic Light" panose="020B0300000000000000" pitchFamily="34" charset="-128"/>
              <a:cs typeface="メイリオ" pitchFamily="50" charset="-128"/>
            </a:endParaRPr>
          </a:p>
        </p:txBody>
      </p:sp>
      <p:pic>
        <p:nvPicPr>
          <p:cNvPr id="13" name="図 12" descr="ロゴ&#10;&#10;自動的に生成された説明">
            <a:extLst>
              <a:ext uri="{FF2B5EF4-FFF2-40B4-BE49-F238E27FC236}">
                <a16:creationId xmlns:a16="http://schemas.microsoft.com/office/drawing/2014/main" id="{49E403D4-33BA-43ED-836A-B5BDA342D43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316043" y="312071"/>
            <a:ext cx="923200" cy="476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9955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02-2_タイトルとコンテンツ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D3E130D4-97FF-475E-ABB5-D66DFDB2D72A}"/>
              </a:ext>
            </a:extLst>
          </p:cNvPr>
          <p:cNvGrpSpPr/>
          <p:nvPr userDrawn="1"/>
        </p:nvGrpSpPr>
        <p:grpSpPr>
          <a:xfrm>
            <a:off x="0" y="2470766"/>
            <a:ext cx="7559675" cy="7775061"/>
            <a:chOff x="0" y="2470766"/>
            <a:chExt cx="7559675" cy="7775061"/>
          </a:xfrm>
        </p:grpSpPr>
        <p:pic>
          <p:nvPicPr>
            <p:cNvPr id="23" name="図 22" descr="アイコン&#10;&#10;中程度の精度で自動的に生成された説明">
              <a:extLst>
                <a:ext uri="{FF2B5EF4-FFF2-40B4-BE49-F238E27FC236}">
                  <a16:creationId xmlns:a16="http://schemas.microsoft.com/office/drawing/2014/main" id="{F76C3AF6-39E7-4E6F-AE88-9B38B96C9F81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rcRect l="15432"/>
            <a:stretch/>
          </p:blipFill>
          <p:spPr>
            <a:xfrm>
              <a:off x="0" y="7581665"/>
              <a:ext cx="2169866" cy="2664162"/>
            </a:xfrm>
            <a:prstGeom prst="rect">
              <a:avLst/>
            </a:prstGeom>
          </p:spPr>
        </p:pic>
        <p:pic>
          <p:nvPicPr>
            <p:cNvPr id="9" name="図 8" descr="アイコン&#10;&#10;中程度の精度で自動的に生成された説明">
              <a:extLst>
                <a:ext uri="{FF2B5EF4-FFF2-40B4-BE49-F238E27FC236}">
                  <a16:creationId xmlns:a16="http://schemas.microsoft.com/office/drawing/2014/main" id="{B4DA1BBA-867A-419C-BC2B-75C0A1EEFC07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rcRect r="17538"/>
            <a:stretch/>
          </p:blipFill>
          <p:spPr>
            <a:xfrm>
              <a:off x="2638511" y="2851253"/>
              <a:ext cx="4921164" cy="6196597"/>
            </a:xfrm>
            <a:prstGeom prst="rect">
              <a:avLst/>
            </a:prstGeom>
          </p:spPr>
        </p:pic>
        <p:sp>
          <p:nvSpPr>
            <p:cNvPr id="22" name="正方形/長方形 21">
              <a:extLst>
                <a:ext uri="{FF2B5EF4-FFF2-40B4-BE49-F238E27FC236}">
                  <a16:creationId xmlns:a16="http://schemas.microsoft.com/office/drawing/2014/main" id="{D35D41A8-D710-450B-BBDE-4CA3D3C18E53}"/>
                </a:ext>
              </a:extLst>
            </p:cNvPr>
            <p:cNvSpPr/>
            <p:nvPr userDrawn="1"/>
          </p:nvSpPr>
          <p:spPr>
            <a:xfrm>
              <a:off x="0" y="2470766"/>
              <a:ext cx="7559675" cy="7691705"/>
            </a:xfrm>
            <a:prstGeom prst="rect">
              <a:avLst/>
            </a:prstGeom>
            <a:solidFill>
              <a:schemeClr val="bg1">
                <a:alpha val="7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8" name="スライド番号プレースホルダー 5"/>
          <p:cNvSpPr txBox="1">
            <a:spLocks/>
          </p:cNvSpPr>
          <p:nvPr userDrawn="1"/>
        </p:nvSpPr>
        <p:spPr>
          <a:xfrm>
            <a:off x="6817519" y="10231322"/>
            <a:ext cx="494190" cy="569241"/>
          </a:xfrm>
          <a:prstGeom prst="rect">
            <a:avLst/>
          </a:prstGeom>
        </p:spPr>
        <p:txBody>
          <a:bodyPr/>
          <a:lstStyle>
            <a:defPPr>
              <a:defRPr lang="ja-JP"/>
            </a:defPPr>
            <a:lvl1pPr marL="0" algn="r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E96D5EA-B9C3-334F-8F4B-B0C747466202}" type="slidenum">
              <a:rPr lang="ja-JP" altLang="en-US" sz="1600" smtClean="0">
                <a:solidFill>
                  <a:srgbClr val="292929"/>
                </a:solidFill>
                <a:latin typeface="游ゴシック"/>
                <a:ea typeface="游ゴシック"/>
              </a:rPr>
              <a:pPr/>
              <a:t>‹#›</a:t>
            </a:fld>
            <a:endParaRPr lang="ja-JP" altLang="en-US" sz="1600">
              <a:solidFill>
                <a:srgbClr val="292929"/>
              </a:solidFill>
              <a:latin typeface="游ゴシック"/>
              <a:ea typeface="游ゴシック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219B736-9C98-49A4-A2C3-4319A6F2D9E2}"/>
              </a:ext>
            </a:extLst>
          </p:cNvPr>
          <p:cNvSpPr/>
          <p:nvPr userDrawn="1"/>
        </p:nvSpPr>
        <p:spPr>
          <a:xfrm>
            <a:off x="141742" y="10177864"/>
            <a:ext cx="7276064" cy="53458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40500" rtlCol="0" anchor="ctr"/>
          <a:lstStyle/>
          <a:p>
            <a:pPr algn="ctr"/>
            <a:endParaRPr kumimoji="1" lang="ja-JP" altLang="en-US" sz="675" b="0" i="0">
              <a:solidFill>
                <a:srgbClr val="FABE00"/>
              </a:solidFill>
              <a:latin typeface="Yu Gothic Light" panose="020B0300000000000000" pitchFamily="34" charset="-128"/>
              <a:ea typeface="Yu Gothic Light" panose="020B0300000000000000" pitchFamily="34" charset="-128"/>
              <a:cs typeface="メイリオ" pitchFamily="50" charset="-128"/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7981B109-4B0B-4526-985B-6D317E0F87C8}"/>
              </a:ext>
            </a:extLst>
          </p:cNvPr>
          <p:cNvSpPr/>
          <p:nvPr userDrawn="1"/>
        </p:nvSpPr>
        <p:spPr>
          <a:xfrm>
            <a:off x="3247741" y="10260332"/>
            <a:ext cx="3605869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/>
            <a:r>
              <a:rPr lang="ja-JP" altLang="en-US" sz="700">
                <a:solidFill>
                  <a:srgbClr val="292929"/>
                </a:solidFill>
                <a:latin typeface="+mj-ea"/>
                <a:ea typeface="+mj-ea"/>
              </a:rPr>
              <a:t>アドバンテッジ</a:t>
            </a:r>
            <a:r>
              <a:rPr lang="en-US" altLang="ja-JP" sz="700" err="1">
                <a:solidFill>
                  <a:srgbClr val="292929"/>
                </a:solidFill>
                <a:latin typeface="+mj-ea"/>
                <a:ea typeface="+mj-ea"/>
              </a:rPr>
              <a:t>pdCa</a:t>
            </a:r>
            <a:r>
              <a:rPr lang="ja-JP" altLang="en-US" sz="700">
                <a:solidFill>
                  <a:srgbClr val="292929"/>
                </a:solidFill>
                <a:latin typeface="+mj-ea"/>
                <a:ea typeface="+mj-ea"/>
              </a:rPr>
              <a:t>　</a:t>
            </a:r>
            <a:endParaRPr lang="en-US" altLang="ja-JP" sz="700">
              <a:solidFill>
                <a:srgbClr val="292929"/>
              </a:solidFill>
              <a:latin typeface="+mj-ea"/>
              <a:ea typeface="+mj-ea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625D3A6C-0ABB-4D46-A164-A4D143C3EA70}"/>
              </a:ext>
            </a:extLst>
          </p:cNvPr>
          <p:cNvSpPr/>
          <p:nvPr userDrawn="1"/>
        </p:nvSpPr>
        <p:spPr>
          <a:xfrm>
            <a:off x="247966" y="10260332"/>
            <a:ext cx="3605869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altLang="ja-JP" sz="800">
                <a:solidFill>
                  <a:srgbClr val="292929"/>
                </a:solidFill>
                <a:latin typeface="+mn-ea"/>
                <a:ea typeface="+mn-ea"/>
              </a:rPr>
              <a:t>[ confidential ] © </a:t>
            </a:r>
            <a:r>
              <a:rPr kumimoji="1" lang="en-US" altLang="ja-JP" sz="800">
                <a:solidFill>
                  <a:srgbClr val="292929"/>
                </a:solidFill>
                <a:latin typeface="+mn-ea"/>
                <a:ea typeface="+mn-ea"/>
              </a:rPr>
              <a:t>ADVANTAGE Risk Management </a:t>
            </a:r>
            <a:endParaRPr lang="en-US" altLang="ja-JP" sz="800">
              <a:solidFill>
                <a:srgbClr val="292929"/>
              </a:solidFill>
              <a:latin typeface="+mn-ea"/>
              <a:ea typeface="+mn-ea"/>
            </a:endParaRPr>
          </a:p>
        </p:txBody>
      </p:sp>
      <p:sp>
        <p:nvSpPr>
          <p:cNvPr id="12" name="コンテンツ プレースホルダー 11">
            <a:extLst>
              <a:ext uri="{FF2B5EF4-FFF2-40B4-BE49-F238E27FC236}">
                <a16:creationId xmlns:a16="http://schemas.microsoft.com/office/drawing/2014/main" id="{EFEA294F-2CA7-4C1F-931F-E50EDA07EDD3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46561" y="2470766"/>
            <a:ext cx="6866555" cy="7460780"/>
          </a:xfrm>
        </p:spPr>
        <p:txBody>
          <a:bodyPr/>
          <a:lstStyle>
            <a:lvl1pPr>
              <a:defRPr sz="1800">
                <a:solidFill>
                  <a:srgbClr val="292929"/>
                </a:solidFill>
              </a:defRPr>
            </a:lvl1pPr>
            <a:lvl2pPr>
              <a:defRPr sz="1600">
                <a:solidFill>
                  <a:srgbClr val="292929"/>
                </a:solidFill>
              </a:defRPr>
            </a:lvl2pPr>
            <a:lvl3pPr>
              <a:defRPr sz="1400">
                <a:solidFill>
                  <a:srgbClr val="292929"/>
                </a:solidFill>
              </a:defRPr>
            </a:lvl3pPr>
            <a:lvl4pPr>
              <a:defRPr sz="1200">
                <a:solidFill>
                  <a:srgbClr val="292929"/>
                </a:solidFill>
              </a:defRPr>
            </a:lvl4pPr>
            <a:lvl5pPr>
              <a:defRPr sz="1200">
                <a:solidFill>
                  <a:srgbClr val="292929"/>
                </a:solidFill>
              </a:defRPr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88C44413-CD93-4E0D-82A6-D2D92EADB037}"/>
              </a:ext>
            </a:extLst>
          </p:cNvPr>
          <p:cNvSpPr/>
          <p:nvPr userDrawn="1"/>
        </p:nvSpPr>
        <p:spPr>
          <a:xfrm>
            <a:off x="1830909" y="1160776"/>
            <a:ext cx="4150733" cy="80618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ja-JP" sz="4800" b="1">
                <a:solidFill>
                  <a:srgbClr val="009999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CONTENTS</a:t>
            </a:r>
            <a:endParaRPr lang="ja-JP" altLang="en-US" sz="4800" b="1">
              <a:solidFill>
                <a:srgbClr val="009999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6B82F673-8A32-4BDB-9962-CD3C97F933A4}"/>
              </a:ext>
            </a:extLst>
          </p:cNvPr>
          <p:cNvSpPr txBox="1"/>
          <p:nvPr userDrawn="1"/>
        </p:nvSpPr>
        <p:spPr>
          <a:xfrm>
            <a:off x="5399719" y="1474357"/>
            <a:ext cx="1233906" cy="427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ja-JP" altLang="en-US" sz="1600">
                <a:latin typeface="+mn-ea"/>
              </a:rPr>
              <a:t>目　次</a:t>
            </a:r>
          </a:p>
        </p:txBody>
      </p:sp>
      <p:grpSp>
        <p:nvGrpSpPr>
          <p:cNvPr id="27" name="グループ化 26">
            <a:extLst>
              <a:ext uri="{FF2B5EF4-FFF2-40B4-BE49-F238E27FC236}">
                <a16:creationId xmlns:a16="http://schemas.microsoft.com/office/drawing/2014/main" id="{0F2207C7-BA52-4F39-9E41-DB462188DC68}"/>
              </a:ext>
            </a:extLst>
          </p:cNvPr>
          <p:cNvGrpSpPr/>
          <p:nvPr userDrawn="1"/>
        </p:nvGrpSpPr>
        <p:grpSpPr>
          <a:xfrm>
            <a:off x="1830909" y="1703334"/>
            <a:ext cx="5068484" cy="266390"/>
            <a:chOff x="2716974" y="948133"/>
            <a:chExt cx="5068484" cy="266390"/>
          </a:xfrm>
        </p:grpSpPr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2AA3F745-A0CA-4F8B-908A-76D6A44C2683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2716974" y="1214523"/>
              <a:ext cx="5068484" cy="0"/>
            </a:xfrm>
            <a:prstGeom prst="line">
              <a:avLst/>
            </a:prstGeom>
            <a:ln w="476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線コネクタ 28">
              <a:extLst>
                <a:ext uri="{FF2B5EF4-FFF2-40B4-BE49-F238E27FC236}">
                  <a16:creationId xmlns:a16="http://schemas.microsoft.com/office/drawing/2014/main" id="{E50F7752-E363-4717-93F6-EAF04B77B022}"/>
                </a:ext>
              </a:extLst>
            </p:cNvPr>
            <p:cNvCxnSpPr>
              <a:cxnSpLocks/>
            </p:cNvCxnSpPr>
            <p:nvPr userDrawn="1"/>
          </p:nvCxnSpPr>
          <p:spPr>
            <a:xfrm flipH="1" flipV="1">
              <a:off x="7519690" y="948133"/>
              <a:ext cx="265768" cy="266390"/>
            </a:xfrm>
            <a:prstGeom prst="line">
              <a:avLst/>
            </a:prstGeom>
            <a:ln w="476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0" name="図 29" descr="アイコン&#10;&#10;自動的に生成された説明">
            <a:extLst>
              <a:ext uri="{FF2B5EF4-FFF2-40B4-BE49-F238E27FC236}">
                <a16:creationId xmlns:a16="http://schemas.microsoft.com/office/drawing/2014/main" id="{E5CE953B-F52B-429D-A087-85D8AC8B1F1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92344" y="1116640"/>
            <a:ext cx="1142450" cy="1144377"/>
          </a:xfrm>
          <a:prstGeom prst="rect">
            <a:avLst/>
          </a:prstGeom>
        </p:spPr>
      </p:pic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44C7E90D-6147-48F9-A661-A1123EA92DB7}"/>
              </a:ext>
            </a:extLst>
          </p:cNvPr>
          <p:cNvSpPr/>
          <p:nvPr userDrawn="1"/>
        </p:nvSpPr>
        <p:spPr>
          <a:xfrm>
            <a:off x="1" y="1"/>
            <a:ext cx="7559675" cy="242164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40500" rtlCol="0" anchor="ctr"/>
          <a:lstStyle/>
          <a:p>
            <a:pPr algn="ctr"/>
            <a:endParaRPr kumimoji="1" lang="ja-JP" altLang="en-US" sz="675" b="0" i="0">
              <a:solidFill>
                <a:srgbClr val="FABE00"/>
              </a:solidFill>
              <a:latin typeface="Yu Gothic Light" panose="020B0300000000000000" pitchFamily="34" charset="-128"/>
              <a:ea typeface="Yu Gothic Light" panose="020B0300000000000000" pitchFamily="34" charset="-128"/>
              <a:cs typeface="メイリオ" pitchFamily="50" charset="-128"/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56086C32-685E-415C-BDB6-C4396C101312}"/>
              </a:ext>
            </a:extLst>
          </p:cNvPr>
          <p:cNvSpPr/>
          <p:nvPr userDrawn="1"/>
        </p:nvSpPr>
        <p:spPr>
          <a:xfrm>
            <a:off x="2" y="1"/>
            <a:ext cx="797964" cy="242164"/>
          </a:xfrm>
          <a:prstGeom prst="rect">
            <a:avLst/>
          </a:prstGeom>
          <a:solidFill>
            <a:srgbClr val="AEE0DF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40500" rtlCol="0" anchor="ctr"/>
          <a:lstStyle/>
          <a:p>
            <a:pPr algn="ctr"/>
            <a:endParaRPr kumimoji="1" lang="ja-JP" altLang="en-US" sz="675" b="0" i="0">
              <a:solidFill>
                <a:srgbClr val="FABE00"/>
              </a:solidFill>
              <a:latin typeface="Yu Gothic Light" panose="020B0300000000000000" pitchFamily="34" charset="-128"/>
              <a:ea typeface="Yu Gothic Light" panose="020B0300000000000000" pitchFamily="34" charset="-128"/>
              <a:cs typeface="メイリオ" pitchFamily="50" charset="-128"/>
            </a:endParaRPr>
          </a:p>
        </p:txBody>
      </p:sp>
      <p:pic>
        <p:nvPicPr>
          <p:cNvPr id="31" name="図 30" descr="ロゴ&#10;&#10;自動的に生成された説明">
            <a:extLst>
              <a:ext uri="{FF2B5EF4-FFF2-40B4-BE49-F238E27FC236}">
                <a16:creationId xmlns:a16="http://schemas.microsoft.com/office/drawing/2014/main" id="{DE80782F-835F-4F00-93F6-3CB011B0FF9D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316043" y="312071"/>
            <a:ext cx="923200" cy="476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3547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02-2_タイトルとコンテンツ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スライド番号プレースホルダー 5"/>
          <p:cNvSpPr txBox="1">
            <a:spLocks/>
          </p:cNvSpPr>
          <p:nvPr userDrawn="1"/>
        </p:nvSpPr>
        <p:spPr>
          <a:xfrm>
            <a:off x="6817519" y="10231322"/>
            <a:ext cx="494190" cy="569241"/>
          </a:xfrm>
          <a:prstGeom prst="rect">
            <a:avLst/>
          </a:prstGeom>
        </p:spPr>
        <p:txBody>
          <a:bodyPr/>
          <a:lstStyle>
            <a:defPPr>
              <a:defRPr lang="ja-JP"/>
            </a:defPPr>
            <a:lvl1pPr marL="0" algn="r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E96D5EA-B9C3-334F-8F4B-B0C747466202}" type="slidenum">
              <a:rPr lang="ja-JP" altLang="en-US" sz="1600" smtClean="0">
                <a:solidFill>
                  <a:srgbClr val="292929"/>
                </a:solidFill>
                <a:latin typeface="游ゴシック"/>
                <a:ea typeface="游ゴシック"/>
              </a:rPr>
              <a:pPr/>
              <a:t>‹#›</a:t>
            </a:fld>
            <a:endParaRPr lang="ja-JP" altLang="en-US" sz="1600">
              <a:solidFill>
                <a:srgbClr val="292929"/>
              </a:solidFill>
              <a:latin typeface="游ゴシック"/>
              <a:ea typeface="游ゴシック"/>
            </a:endParaRPr>
          </a:p>
        </p:txBody>
      </p:sp>
      <p:sp>
        <p:nvSpPr>
          <p:cNvPr id="12" name="コンテンツ プレースホルダー 11">
            <a:extLst>
              <a:ext uri="{FF2B5EF4-FFF2-40B4-BE49-F238E27FC236}">
                <a16:creationId xmlns:a16="http://schemas.microsoft.com/office/drawing/2014/main" id="{EFEA294F-2CA7-4C1F-931F-E50EDA07EDD3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46561" y="2470766"/>
            <a:ext cx="6866555" cy="7460780"/>
          </a:xfrm>
        </p:spPr>
        <p:txBody>
          <a:bodyPr/>
          <a:lstStyle>
            <a:lvl1pPr>
              <a:defRPr sz="1800">
                <a:solidFill>
                  <a:srgbClr val="292929"/>
                </a:solidFill>
              </a:defRPr>
            </a:lvl1pPr>
            <a:lvl2pPr>
              <a:defRPr sz="1600">
                <a:solidFill>
                  <a:srgbClr val="292929"/>
                </a:solidFill>
              </a:defRPr>
            </a:lvl2pPr>
            <a:lvl3pPr>
              <a:defRPr sz="1400">
                <a:solidFill>
                  <a:srgbClr val="292929"/>
                </a:solidFill>
              </a:defRPr>
            </a:lvl3pPr>
            <a:lvl4pPr>
              <a:defRPr sz="1200">
                <a:solidFill>
                  <a:srgbClr val="292929"/>
                </a:solidFill>
              </a:defRPr>
            </a:lvl4pPr>
            <a:lvl5pPr>
              <a:defRPr sz="1200">
                <a:solidFill>
                  <a:srgbClr val="292929"/>
                </a:solidFill>
              </a:defRPr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219B736-9C98-49A4-A2C3-4319A6F2D9E2}"/>
              </a:ext>
            </a:extLst>
          </p:cNvPr>
          <p:cNvSpPr/>
          <p:nvPr userDrawn="1"/>
        </p:nvSpPr>
        <p:spPr>
          <a:xfrm>
            <a:off x="141742" y="10177864"/>
            <a:ext cx="7276064" cy="53458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40500" rtlCol="0" anchor="ctr"/>
          <a:lstStyle/>
          <a:p>
            <a:pPr algn="ctr"/>
            <a:endParaRPr kumimoji="1" lang="ja-JP" altLang="en-US" sz="675" b="0" i="0">
              <a:solidFill>
                <a:srgbClr val="FABE00"/>
              </a:solidFill>
              <a:latin typeface="Yu Gothic Light" panose="020B0300000000000000" pitchFamily="34" charset="-128"/>
              <a:ea typeface="Yu Gothic Light" panose="020B0300000000000000" pitchFamily="34" charset="-128"/>
              <a:cs typeface="メイリオ" pitchFamily="50" charset="-128"/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7981B109-4B0B-4526-985B-6D317E0F87C8}"/>
              </a:ext>
            </a:extLst>
          </p:cNvPr>
          <p:cNvSpPr/>
          <p:nvPr userDrawn="1"/>
        </p:nvSpPr>
        <p:spPr>
          <a:xfrm>
            <a:off x="3247741" y="10260332"/>
            <a:ext cx="3605869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/>
            <a:r>
              <a:rPr lang="ja-JP" altLang="en-US" sz="700">
                <a:solidFill>
                  <a:srgbClr val="292929"/>
                </a:solidFill>
                <a:latin typeface="+mj-ea"/>
                <a:ea typeface="+mj-ea"/>
              </a:rPr>
              <a:t>アドバンテッジ</a:t>
            </a:r>
            <a:r>
              <a:rPr lang="en-US" altLang="ja-JP" sz="700" err="1">
                <a:solidFill>
                  <a:srgbClr val="292929"/>
                </a:solidFill>
                <a:latin typeface="+mj-ea"/>
                <a:ea typeface="+mj-ea"/>
              </a:rPr>
              <a:t>pdCa</a:t>
            </a:r>
            <a:r>
              <a:rPr lang="ja-JP" altLang="en-US" sz="700">
                <a:solidFill>
                  <a:srgbClr val="292929"/>
                </a:solidFill>
                <a:latin typeface="+mj-ea"/>
                <a:ea typeface="+mj-ea"/>
              </a:rPr>
              <a:t>　</a:t>
            </a:r>
            <a:endParaRPr lang="en-US" altLang="ja-JP" sz="700">
              <a:solidFill>
                <a:srgbClr val="292929"/>
              </a:solidFill>
              <a:latin typeface="+mj-ea"/>
              <a:ea typeface="+mj-ea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625D3A6C-0ABB-4D46-A164-A4D143C3EA70}"/>
              </a:ext>
            </a:extLst>
          </p:cNvPr>
          <p:cNvSpPr/>
          <p:nvPr userDrawn="1"/>
        </p:nvSpPr>
        <p:spPr>
          <a:xfrm>
            <a:off x="247966" y="10260332"/>
            <a:ext cx="3605869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altLang="ja-JP" sz="800">
                <a:solidFill>
                  <a:srgbClr val="292929"/>
                </a:solidFill>
                <a:latin typeface="+mn-ea"/>
                <a:ea typeface="+mn-ea"/>
              </a:rPr>
              <a:t>[ confidential ] © </a:t>
            </a:r>
            <a:r>
              <a:rPr kumimoji="1" lang="en-US" altLang="ja-JP" sz="800">
                <a:solidFill>
                  <a:srgbClr val="292929"/>
                </a:solidFill>
                <a:latin typeface="+mn-ea"/>
                <a:ea typeface="+mn-ea"/>
              </a:rPr>
              <a:t>ADVANTAGE Risk Management </a:t>
            </a:r>
            <a:endParaRPr lang="en-US" altLang="ja-JP" sz="800">
              <a:solidFill>
                <a:srgbClr val="292929"/>
              </a:solidFill>
              <a:latin typeface="+mn-ea"/>
              <a:ea typeface="+mn-ea"/>
            </a:endParaRPr>
          </a:p>
        </p:txBody>
      </p:sp>
      <p:sp>
        <p:nvSpPr>
          <p:cNvPr id="18" name="平行四辺形 17">
            <a:extLst>
              <a:ext uri="{FF2B5EF4-FFF2-40B4-BE49-F238E27FC236}">
                <a16:creationId xmlns:a16="http://schemas.microsoft.com/office/drawing/2014/main" id="{BA3BAC39-8BBD-4E97-AB7F-18C901526630}"/>
              </a:ext>
            </a:extLst>
          </p:cNvPr>
          <p:cNvSpPr/>
          <p:nvPr userDrawn="1"/>
        </p:nvSpPr>
        <p:spPr>
          <a:xfrm>
            <a:off x="141743" y="2509468"/>
            <a:ext cx="7276064" cy="7721853"/>
          </a:xfrm>
          <a:prstGeom prst="parallelogram">
            <a:avLst>
              <a:gd name="adj" fmla="val 60387"/>
            </a:avLst>
          </a:prstGeom>
          <a:solidFill>
            <a:schemeClr val="bg2">
              <a:lumMod val="9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DF349794-47DD-4117-A620-9D761ABCE073}"/>
              </a:ext>
            </a:extLst>
          </p:cNvPr>
          <p:cNvSpPr/>
          <p:nvPr userDrawn="1"/>
        </p:nvSpPr>
        <p:spPr>
          <a:xfrm>
            <a:off x="1830909" y="1160776"/>
            <a:ext cx="4150733" cy="80618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ja-JP" sz="4800" b="1">
                <a:solidFill>
                  <a:srgbClr val="009999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CONTENTS</a:t>
            </a:r>
            <a:endParaRPr lang="ja-JP" altLang="en-US" sz="4800" b="1">
              <a:solidFill>
                <a:srgbClr val="009999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3B6567B8-0750-4EA3-AAD5-963B2EAAD43F}"/>
              </a:ext>
            </a:extLst>
          </p:cNvPr>
          <p:cNvSpPr txBox="1"/>
          <p:nvPr userDrawn="1"/>
        </p:nvSpPr>
        <p:spPr>
          <a:xfrm>
            <a:off x="5399719" y="1474357"/>
            <a:ext cx="1233906" cy="427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ja-JP" altLang="en-US" sz="1600">
                <a:latin typeface="+mn-ea"/>
              </a:rPr>
              <a:t>目　次</a:t>
            </a:r>
          </a:p>
        </p:txBody>
      </p: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FF20B4BD-D5E3-49C5-A372-B5D14B1F675D}"/>
              </a:ext>
            </a:extLst>
          </p:cNvPr>
          <p:cNvGrpSpPr/>
          <p:nvPr userDrawn="1"/>
        </p:nvGrpSpPr>
        <p:grpSpPr>
          <a:xfrm>
            <a:off x="1830909" y="1703334"/>
            <a:ext cx="5068484" cy="266390"/>
            <a:chOff x="2716974" y="948133"/>
            <a:chExt cx="5068484" cy="266390"/>
          </a:xfrm>
        </p:grpSpPr>
        <p:cxnSp>
          <p:nvCxnSpPr>
            <p:cNvPr id="25" name="直線コネクタ 24">
              <a:extLst>
                <a:ext uri="{FF2B5EF4-FFF2-40B4-BE49-F238E27FC236}">
                  <a16:creationId xmlns:a16="http://schemas.microsoft.com/office/drawing/2014/main" id="{3AC1E0BA-A7C7-477D-B212-D832A543AC2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2716974" y="1214523"/>
              <a:ext cx="5068484" cy="0"/>
            </a:xfrm>
            <a:prstGeom prst="line">
              <a:avLst/>
            </a:prstGeom>
            <a:ln w="476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線コネクタ 25">
              <a:extLst>
                <a:ext uri="{FF2B5EF4-FFF2-40B4-BE49-F238E27FC236}">
                  <a16:creationId xmlns:a16="http://schemas.microsoft.com/office/drawing/2014/main" id="{CC3044CA-1B55-462F-A371-0B9289340FBF}"/>
                </a:ext>
              </a:extLst>
            </p:cNvPr>
            <p:cNvCxnSpPr>
              <a:cxnSpLocks/>
            </p:cNvCxnSpPr>
            <p:nvPr userDrawn="1"/>
          </p:nvCxnSpPr>
          <p:spPr>
            <a:xfrm flipH="1" flipV="1">
              <a:off x="7519690" y="948133"/>
              <a:ext cx="265768" cy="266390"/>
            </a:xfrm>
            <a:prstGeom prst="line">
              <a:avLst/>
            </a:prstGeom>
            <a:ln w="476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7" name="図 26" descr="アイコン&#10;&#10;自動的に生成された説明">
            <a:extLst>
              <a:ext uri="{FF2B5EF4-FFF2-40B4-BE49-F238E27FC236}">
                <a16:creationId xmlns:a16="http://schemas.microsoft.com/office/drawing/2014/main" id="{B1B74BFD-5173-47C2-B791-48DF06D399E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92344" y="1116640"/>
            <a:ext cx="1142450" cy="1144377"/>
          </a:xfrm>
          <a:prstGeom prst="rect">
            <a:avLst/>
          </a:prstGeom>
        </p:spPr>
      </p:pic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64DE0DA9-7DDE-471D-96FF-A89EEC8276BC}"/>
              </a:ext>
            </a:extLst>
          </p:cNvPr>
          <p:cNvSpPr/>
          <p:nvPr userDrawn="1"/>
        </p:nvSpPr>
        <p:spPr>
          <a:xfrm>
            <a:off x="1" y="1"/>
            <a:ext cx="7559675" cy="242164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40500" rtlCol="0" anchor="ctr"/>
          <a:lstStyle/>
          <a:p>
            <a:pPr algn="ctr"/>
            <a:endParaRPr kumimoji="1" lang="ja-JP" altLang="en-US" sz="675" b="0" i="0">
              <a:solidFill>
                <a:srgbClr val="FABE00"/>
              </a:solidFill>
              <a:latin typeface="Yu Gothic Light" panose="020B0300000000000000" pitchFamily="34" charset="-128"/>
              <a:ea typeface="Yu Gothic Light" panose="020B0300000000000000" pitchFamily="34" charset="-128"/>
              <a:cs typeface="メイリオ" pitchFamily="50" charset="-128"/>
            </a:endParaRP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D335E31A-0E41-42C7-8512-872FF646D6DA}"/>
              </a:ext>
            </a:extLst>
          </p:cNvPr>
          <p:cNvSpPr/>
          <p:nvPr userDrawn="1"/>
        </p:nvSpPr>
        <p:spPr>
          <a:xfrm>
            <a:off x="2" y="1"/>
            <a:ext cx="797964" cy="242164"/>
          </a:xfrm>
          <a:prstGeom prst="rect">
            <a:avLst/>
          </a:prstGeom>
          <a:solidFill>
            <a:srgbClr val="AEE0DF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40500" rtlCol="0" anchor="ctr"/>
          <a:lstStyle/>
          <a:p>
            <a:pPr algn="ctr"/>
            <a:endParaRPr kumimoji="1" lang="ja-JP" altLang="en-US" sz="675" b="0" i="0">
              <a:solidFill>
                <a:srgbClr val="FABE00"/>
              </a:solidFill>
              <a:latin typeface="Yu Gothic Light" panose="020B0300000000000000" pitchFamily="34" charset="-128"/>
              <a:ea typeface="Yu Gothic Light" panose="020B0300000000000000" pitchFamily="34" charset="-128"/>
              <a:cs typeface="メイリオ" pitchFamily="50" charset="-128"/>
            </a:endParaRPr>
          </a:p>
        </p:txBody>
      </p:sp>
      <p:pic>
        <p:nvPicPr>
          <p:cNvPr id="29" name="図 28" descr="ロゴ&#10;&#10;自動的に生成された説明">
            <a:extLst>
              <a:ext uri="{FF2B5EF4-FFF2-40B4-BE49-F238E27FC236}">
                <a16:creationId xmlns:a16="http://schemas.microsoft.com/office/drawing/2014/main" id="{58A9EC3C-C5C1-403C-B78D-AA6AFD7046F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316043" y="312071"/>
            <a:ext cx="923200" cy="476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4112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2-3_タイトルとコンテンツ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FAA252A-41B3-47CC-B0DF-F6B785893F9E}"/>
              </a:ext>
            </a:extLst>
          </p:cNvPr>
          <p:cNvSpPr/>
          <p:nvPr userDrawn="1"/>
        </p:nvSpPr>
        <p:spPr>
          <a:xfrm>
            <a:off x="0" y="-979"/>
            <a:ext cx="7559675" cy="124784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40500" rtlCol="0" anchor="ctr"/>
          <a:lstStyle/>
          <a:p>
            <a:pPr algn="ctr"/>
            <a:endParaRPr kumimoji="1" lang="ja-JP" altLang="en-US" sz="675" b="0" i="0">
              <a:solidFill>
                <a:srgbClr val="0050A0"/>
              </a:solidFill>
              <a:latin typeface="Yu Gothic Light" panose="020B0300000000000000" pitchFamily="34" charset="-128"/>
              <a:ea typeface="Yu Gothic Light" panose="020B0300000000000000" pitchFamily="34" charset="-128"/>
              <a:cs typeface="メイリオ" pitchFamily="50" charset="-128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592D43CF-E588-4F4F-AC3E-378A76FFD3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561" y="359021"/>
            <a:ext cx="5939321" cy="69216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2017D12-B09F-4627-806D-42F5002E8D1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46558" y="1569572"/>
            <a:ext cx="6866560" cy="8608289"/>
          </a:xfrm>
        </p:spPr>
        <p:txBody>
          <a:bodyPr/>
          <a:lstStyle>
            <a:lvl2pPr>
              <a:defRPr sz="1600"/>
            </a:lvl2pPr>
            <a:lvl3pPr>
              <a:defRPr sz="1400"/>
            </a:lvl3pPr>
            <a:lvl4pPr>
              <a:defRPr sz="1200">
                <a:solidFill>
                  <a:srgbClr val="292929"/>
                </a:solidFill>
              </a:defRPr>
            </a:lvl4pPr>
            <a:lvl5pPr>
              <a:defRPr sz="1200"/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pic>
        <p:nvPicPr>
          <p:cNvPr id="13" name="図 12" descr="ロゴ&#10;&#10;自動的に生成された説明">
            <a:extLst>
              <a:ext uri="{FF2B5EF4-FFF2-40B4-BE49-F238E27FC236}">
                <a16:creationId xmlns:a16="http://schemas.microsoft.com/office/drawing/2014/main" id="{86A20C04-1350-4958-BA95-AA3B6147675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110209" y="231426"/>
            <a:ext cx="1102907" cy="569241"/>
          </a:xfrm>
          <a:prstGeom prst="rect">
            <a:avLst/>
          </a:prstGeom>
        </p:spPr>
      </p:pic>
      <p:sp>
        <p:nvSpPr>
          <p:cNvPr id="9" name="スライド番号プレースホルダー 5">
            <a:extLst>
              <a:ext uri="{FF2B5EF4-FFF2-40B4-BE49-F238E27FC236}">
                <a16:creationId xmlns:a16="http://schemas.microsoft.com/office/drawing/2014/main" id="{6E6150EE-7C2A-4943-9818-2699DC925F38}"/>
              </a:ext>
            </a:extLst>
          </p:cNvPr>
          <p:cNvSpPr txBox="1">
            <a:spLocks/>
          </p:cNvSpPr>
          <p:nvPr userDrawn="1"/>
        </p:nvSpPr>
        <p:spPr>
          <a:xfrm>
            <a:off x="6817519" y="10231322"/>
            <a:ext cx="494190" cy="569241"/>
          </a:xfrm>
          <a:prstGeom prst="rect">
            <a:avLst/>
          </a:prstGeom>
        </p:spPr>
        <p:txBody>
          <a:bodyPr/>
          <a:lstStyle>
            <a:defPPr>
              <a:defRPr lang="ja-JP"/>
            </a:defPPr>
            <a:lvl1pPr marL="0" algn="r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E96D5EA-B9C3-334F-8F4B-B0C747466202}" type="slidenum">
              <a:rPr lang="ja-JP" altLang="en-US" sz="1600" smtClean="0">
                <a:solidFill>
                  <a:srgbClr val="4D4D4D"/>
                </a:solidFill>
                <a:latin typeface="游ゴシック"/>
                <a:ea typeface="游ゴシック"/>
              </a:rPr>
              <a:pPr/>
              <a:t>‹#›</a:t>
            </a:fld>
            <a:endParaRPr lang="ja-JP" altLang="en-US" sz="1600">
              <a:solidFill>
                <a:srgbClr val="4D4D4D"/>
              </a:solidFill>
              <a:latin typeface="游ゴシック"/>
              <a:ea typeface="游ゴシック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060B438D-1F00-4401-B1D0-1E1BB48389F4}"/>
              </a:ext>
            </a:extLst>
          </p:cNvPr>
          <p:cNvSpPr/>
          <p:nvPr userDrawn="1"/>
        </p:nvSpPr>
        <p:spPr>
          <a:xfrm>
            <a:off x="247966" y="10260332"/>
            <a:ext cx="3605869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altLang="ja-JP" sz="800">
                <a:solidFill>
                  <a:srgbClr val="292929"/>
                </a:solidFill>
                <a:latin typeface="+mn-ea"/>
                <a:ea typeface="+mn-ea"/>
              </a:rPr>
              <a:t>[ confidential ] © </a:t>
            </a:r>
            <a:r>
              <a:rPr kumimoji="1" lang="en-US" altLang="ja-JP" sz="800">
                <a:solidFill>
                  <a:srgbClr val="292929"/>
                </a:solidFill>
                <a:latin typeface="+mn-ea"/>
                <a:ea typeface="+mn-ea"/>
              </a:rPr>
              <a:t>ADVANTAGE Risk Management </a:t>
            </a:r>
            <a:endParaRPr lang="en-US" altLang="ja-JP" sz="800">
              <a:solidFill>
                <a:srgbClr val="292929"/>
              </a:solidFill>
              <a:latin typeface="+mn-ea"/>
              <a:ea typeface="+mn-ea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5B38F9C0-1707-4B15-8746-319B8D9F5F84}"/>
              </a:ext>
            </a:extLst>
          </p:cNvPr>
          <p:cNvSpPr/>
          <p:nvPr userDrawn="1"/>
        </p:nvSpPr>
        <p:spPr>
          <a:xfrm>
            <a:off x="3247741" y="10260332"/>
            <a:ext cx="3605869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/>
            <a:r>
              <a:rPr lang="ja-JP" altLang="en-US" sz="700">
                <a:solidFill>
                  <a:srgbClr val="292929"/>
                </a:solidFill>
                <a:latin typeface="+mj-ea"/>
                <a:ea typeface="+mj-ea"/>
              </a:rPr>
              <a:t>アドバンテッジ</a:t>
            </a:r>
            <a:r>
              <a:rPr lang="en-US" altLang="ja-JP" sz="700" err="1">
                <a:solidFill>
                  <a:srgbClr val="292929"/>
                </a:solidFill>
                <a:latin typeface="+mj-ea"/>
                <a:ea typeface="+mj-ea"/>
              </a:rPr>
              <a:t>pdCa</a:t>
            </a:r>
            <a:r>
              <a:rPr lang="ja-JP" altLang="en-US" sz="700">
                <a:solidFill>
                  <a:srgbClr val="292929"/>
                </a:solidFill>
                <a:latin typeface="+mj-ea"/>
                <a:ea typeface="+mj-ea"/>
              </a:rPr>
              <a:t>　</a:t>
            </a:r>
            <a:endParaRPr lang="en-US" altLang="ja-JP" sz="700">
              <a:solidFill>
                <a:srgbClr val="292929"/>
              </a:solidFill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365778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3_裏表紙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EA337375-28CF-472C-877B-5CA9041C506C}"/>
              </a:ext>
            </a:extLst>
          </p:cNvPr>
          <p:cNvGrpSpPr/>
          <p:nvPr userDrawn="1"/>
        </p:nvGrpSpPr>
        <p:grpSpPr>
          <a:xfrm>
            <a:off x="0" y="8394887"/>
            <a:ext cx="7559675" cy="673794"/>
            <a:chOff x="0" y="-16308"/>
            <a:chExt cx="9144000" cy="515389"/>
          </a:xfrm>
        </p:grpSpPr>
        <p:sp>
          <p:nvSpPr>
            <p:cNvPr id="10" name="正方形/長方形 9">
              <a:extLst>
                <a:ext uri="{FF2B5EF4-FFF2-40B4-BE49-F238E27FC236}">
                  <a16:creationId xmlns:a16="http://schemas.microsoft.com/office/drawing/2014/main" id="{E338B25C-1BDF-409B-96C1-74B9CC2CCD81}"/>
                </a:ext>
              </a:extLst>
            </p:cNvPr>
            <p:cNvSpPr/>
            <p:nvPr userDrawn="1"/>
          </p:nvSpPr>
          <p:spPr>
            <a:xfrm>
              <a:off x="0" y="-16308"/>
              <a:ext cx="8109097" cy="515389"/>
            </a:xfrm>
            <a:prstGeom prst="rect">
              <a:avLst/>
            </a:prstGeom>
            <a:solidFill>
              <a:srgbClr val="009999">
                <a:alpha val="89804"/>
              </a:srgbClr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72000" rtlCol="0" anchor="ctr"/>
            <a:lstStyle/>
            <a:p>
              <a:pPr algn="ctr"/>
              <a:endParaRPr kumimoji="1" lang="ja-JP" altLang="en-US" sz="1200" b="0" i="0">
                <a:solidFill>
                  <a:srgbClr val="FABE00"/>
                </a:solidFill>
                <a:latin typeface="Yu Gothic Light" panose="020B0300000000000000" pitchFamily="34" charset="-128"/>
                <a:ea typeface="Yu Gothic Light" panose="020B0300000000000000" pitchFamily="34" charset="-128"/>
                <a:cs typeface="メイリオ" pitchFamily="50" charset="-128"/>
              </a:endParaRPr>
            </a:p>
          </p:txBody>
        </p:sp>
        <p:sp>
          <p:nvSpPr>
            <p:cNvPr id="11" name="正方形/長方形 10">
              <a:extLst>
                <a:ext uri="{FF2B5EF4-FFF2-40B4-BE49-F238E27FC236}">
                  <a16:creationId xmlns:a16="http://schemas.microsoft.com/office/drawing/2014/main" id="{182D4002-729F-4B5F-B381-9FC1CDABE549}"/>
                </a:ext>
              </a:extLst>
            </p:cNvPr>
            <p:cNvSpPr/>
            <p:nvPr userDrawn="1"/>
          </p:nvSpPr>
          <p:spPr>
            <a:xfrm>
              <a:off x="8109097" y="-16308"/>
              <a:ext cx="1034903" cy="515389"/>
            </a:xfrm>
            <a:prstGeom prst="rect">
              <a:avLst/>
            </a:prstGeom>
            <a:solidFill>
              <a:srgbClr val="AEE0DF">
                <a:alpha val="71765"/>
              </a:srgbClr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72000" rtlCol="0" anchor="ctr"/>
            <a:lstStyle/>
            <a:p>
              <a:pPr algn="ctr"/>
              <a:endParaRPr kumimoji="1" lang="ja-JP" altLang="en-US" sz="1200" b="0" i="0">
                <a:solidFill>
                  <a:srgbClr val="FABE00"/>
                </a:solidFill>
                <a:latin typeface="Yu Gothic Light" panose="020B0300000000000000" pitchFamily="34" charset="-128"/>
                <a:ea typeface="Yu Gothic Light" panose="020B0300000000000000" pitchFamily="34" charset="-128"/>
                <a:cs typeface="メイリオ" pitchFamily="50" charset="-128"/>
              </a:endParaRPr>
            </a:p>
          </p:txBody>
        </p:sp>
      </p:grp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9CCD363-F986-4AEC-98E5-8231411026CE}"/>
              </a:ext>
            </a:extLst>
          </p:cNvPr>
          <p:cNvSpPr/>
          <p:nvPr userDrawn="1"/>
        </p:nvSpPr>
        <p:spPr>
          <a:xfrm>
            <a:off x="5788" y="10103012"/>
            <a:ext cx="7553887" cy="3931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>
                <a:solidFill>
                  <a:srgbClr val="292929"/>
                </a:solidFill>
              </a:rPr>
              <a:t>Copyright</a:t>
            </a:r>
            <a:r>
              <a:rPr kumimoji="1" lang="ja-JP" altLang="en-US" sz="600">
                <a:solidFill>
                  <a:srgbClr val="292929"/>
                </a:solidFill>
              </a:rPr>
              <a:t> </a:t>
            </a:r>
            <a:r>
              <a:rPr kumimoji="1" lang="en-US" altLang="ja-JP" sz="600">
                <a:solidFill>
                  <a:srgbClr val="292929"/>
                </a:solidFill>
              </a:rPr>
              <a:t>© ADVANTAGE Risk Management Co.,</a:t>
            </a:r>
            <a:r>
              <a:rPr kumimoji="1" lang="en-US" altLang="ja-JP" sz="600" err="1">
                <a:solidFill>
                  <a:srgbClr val="292929"/>
                </a:solidFill>
              </a:rPr>
              <a:t>Ltd.All</a:t>
            </a:r>
            <a:r>
              <a:rPr kumimoji="1" lang="en-US" altLang="ja-JP" sz="600">
                <a:solidFill>
                  <a:srgbClr val="292929"/>
                </a:solidFill>
              </a:rPr>
              <a:t> Rights Reserved.</a:t>
            </a:r>
            <a:endParaRPr kumimoji="1" lang="ja-JP" altLang="en-US" sz="600">
              <a:solidFill>
                <a:srgbClr val="292929"/>
              </a:solidFill>
            </a:endParaRPr>
          </a:p>
        </p:txBody>
      </p:sp>
      <p:pic>
        <p:nvPicPr>
          <p:cNvPr id="9" name="図 8" descr="ロゴ&#10;&#10;自動的に生成された説明">
            <a:extLst>
              <a:ext uri="{FF2B5EF4-FFF2-40B4-BE49-F238E27FC236}">
                <a16:creationId xmlns:a16="http://schemas.microsoft.com/office/drawing/2014/main" id="{70517856-B585-4763-8530-35C8C5FF694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019388" y="4953417"/>
            <a:ext cx="1520898" cy="784978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20364E4C-D48A-4AE0-A282-9B28E0E64AD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9542" y="9485258"/>
            <a:ext cx="1378066" cy="617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6551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4_タイトル スライド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85FBB4E6-64C2-4201-A199-711257F0384B}"/>
              </a:ext>
            </a:extLst>
          </p:cNvPr>
          <p:cNvSpPr/>
          <p:nvPr userDrawn="1"/>
        </p:nvSpPr>
        <p:spPr>
          <a:xfrm>
            <a:off x="0" y="3"/>
            <a:ext cx="4596291" cy="8777846"/>
          </a:xfrm>
          <a:prstGeom prst="rect">
            <a:avLst/>
          </a:prstGeom>
          <a:solidFill>
            <a:schemeClr val="accent1">
              <a:alpha val="9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40500" rtlCol="0" anchor="ctr"/>
          <a:lstStyle/>
          <a:p>
            <a:pPr algn="ctr"/>
            <a:endParaRPr kumimoji="1" lang="ja-JP" altLang="en-US" sz="675" b="0" i="0">
              <a:solidFill>
                <a:srgbClr val="FABE00"/>
              </a:solidFill>
              <a:latin typeface="Yu Gothic Light" panose="020B0300000000000000" pitchFamily="34" charset="-128"/>
              <a:ea typeface="Yu Gothic Light" panose="020B0300000000000000" pitchFamily="34" charset="-128"/>
              <a:cs typeface="メイリオ" pitchFamily="50" charset="-128"/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85FBB4E6-64C2-4201-A199-711257F0384B}"/>
              </a:ext>
            </a:extLst>
          </p:cNvPr>
          <p:cNvSpPr/>
          <p:nvPr userDrawn="1"/>
        </p:nvSpPr>
        <p:spPr>
          <a:xfrm>
            <a:off x="4591795" y="2"/>
            <a:ext cx="572225" cy="8777846"/>
          </a:xfrm>
          <a:prstGeom prst="rect">
            <a:avLst/>
          </a:prstGeom>
          <a:solidFill>
            <a:srgbClr val="AEE0DF">
              <a:alpha val="72000"/>
            </a:srgb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40500" rtlCol="0" anchor="ctr"/>
          <a:lstStyle/>
          <a:p>
            <a:pPr algn="ctr"/>
            <a:endParaRPr kumimoji="1" lang="ja-JP" altLang="en-US" sz="675" b="0" i="0">
              <a:solidFill>
                <a:srgbClr val="FABE00"/>
              </a:solidFill>
              <a:latin typeface="Yu Gothic Light" panose="020B0300000000000000" pitchFamily="34" charset="-128"/>
              <a:ea typeface="Yu Gothic Light" panose="020B0300000000000000" pitchFamily="34" charset="-128"/>
              <a:cs typeface="メイリオ" pitchFamily="50" charset="-128"/>
            </a:endParaRPr>
          </a:p>
        </p:txBody>
      </p:sp>
      <p:sp>
        <p:nvSpPr>
          <p:cNvPr id="19" name="テキスト プレースホルダー 7"/>
          <p:cNvSpPr>
            <a:spLocks noGrp="1"/>
          </p:cNvSpPr>
          <p:nvPr>
            <p:ph type="body" sz="quarter" idx="19" hasCustomPrompt="1"/>
          </p:nvPr>
        </p:nvSpPr>
        <p:spPr>
          <a:xfrm>
            <a:off x="543686" y="1097110"/>
            <a:ext cx="3608586" cy="863825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200" b="1">
                <a:solidFill>
                  <a:schemeClr val="bg1"/>
                </a:solidFill>
                <a:latin typeface="游ゴシック"/>
                <a:ea typeface="游ゴシック"/>
              </a:defRPr>
            </a:lvl1pPr>
          </a:lstStyle>
          <a:p>
            <a:pPr lvl="0"/>
            <a:r>
              <a:rPr kumimoji="1" lang="en-US" altLang="ja-JP"/>
              <a:t>●●●●●●</a:t>
            </a:r>
            <a:r>
              <a:rPr kumimoji="1" lang="ja-JP" altLang="en-US"/>
              <a:t>株式会社 御中</a:t>
            </a:r>
          </a:p>
        </p:txBody>
      </p:sp>
      <p:sp>
        <p:nvSpPr>
          <p:cNvPr id="21" name="テキスト プレースホルダー 7"/>
          <p:cNvSpPr>
            <a:spLocks noGrp="1"/>
          </p:cNvSpPr>
          <p:nvPr>
            <p:ph type="body" sz="quarter" idx="21" hasCustomPrompt="1"/>
          </p:nvPr>
        </p:nvSpPr>
        <p:spPr>
          <a:xfrm>
            <a:off x="583311" y="3152665"/>
            <a:ext cx="3608585" cy="863825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100" b="0" kern="700" spc="84">
                <a:solidFill>
                  <a:schemeClr val="bg1"/>
                </a:solidFill>
                <a:latin typeface="游ゴシック"/>
                <a:ea typeface="游ゴシック"/>
              </a:defRPr>
            </a:lvl1pPr>
          </a:lstStyle>
          <a:p>
            <a:pPr lvl="0"/>
            <a:r>
              <a:rPr kumimoji="1" lang="ja-JP" altLang="en-US"/>
              <a:t>企業の「未来基準の元気」を</a:t>
            </a:r>
            <a:endParaRPr kumimoji="1" lang="en-US" altLang="ja-JP"/>
          </a:p>
          <a:p>
            <a:pPr lvl="0"/>
            <a:r>
              <a:rPr kumimoji="1" lang="ja-JP" altLang="en-US"/>
              <a:t>支援する総合プログラム</a:t>
            </a:r>
          </a:p>
        </p:txBody>
      </p:sp>
      <p:sp>
        <p:nvSpPr>
          <p:cNvPr id="24" name="テキスト プレースホルダー 7"/>
          <p:cNvSpPr>
            <a:spLocks noGrp="1"/>
          </p:cNvSpPr>
          <p:nvPr>
            <p:ph type="body" sz="quarter" idx="22" hasCustomPrompt="1"/>
          </p:nvPr>
        </p:nvSpPr>
        <p:spPr>
          <a:xfrm>
            <a:off x="543685" y="6281443"/>
            <a:ext cx="3608585" cy="5259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100" b="0" kern="700" spc="169">
                <a:solidFill>
                  <a:schemeClr val="bg1"/>
                </a:solidFill>
                <a:latin typeface="游ゴシック"/>
                <a:ea typeface="游ゴシック"/>
              </a:defRPr>
            </a:lvl1pPr>
          </a:lstStyle>
          <a:p>
            <a:pPr lvl="0"/>
            <a:r>
              <a:rPr kumimoji="1" lang="ja-JP" altLang="en-US"/>
              <a:t>アドバンテッジタフネス</a:t>
            </a: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49C858B8-45A1-C74B-A489-B934D3996D9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3686" y="3721705"/>
            <a:ext cx="3608586" cy="291353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>
              <a:lnSpc>
                <a:spcPct val="90000"/>
              </a:lnSpc>
              <a:defRPr sz="2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kumimoji="1" lang="en-US" altLang="ja-JP"/>
              <a:t>ADVANTAGE</a:t>
            </a:r>
            <a:br>
              <a:rPr kumimoji="1" lang="en-US" altLang="ja-JP"/>
            </a:br>
            <a:r>
              <a:rPr kumimoji="1" lang="en-US" altLang="ja-JP"/>
              <a:t>TOUGHNESS</a:t>
            </a:r>
            <a:endParaRPr kumimoji="1" lang="ja-JP" altLang="en-US"/>
          </a:p>
        </p:txBody>
      </p:sp>
      <p:sp>
        <p:nvSpPr>
          <p:cNvPr id="17" name="テキスト プレースホルダー 7">
            <a:extLst>
              <a:ext uri="{FF2B5EF4-FFF2-40B4-BE49-F238E27FC236}">
                <a16:creationId xmlns:a16="http://schemas.microsoft.com/office/drawing/2014/main" id="{509BBCB3-5395-40CD-9182-320BA76FF32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43685" y="6837821"/>
            <a:ext cx="3608585" cy="690003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100" b="0" kern="700" spc="169">
                <a:solidFill>
                  <a:schemeClr val="bg1"/>
                </a:solidFill>
                <a:latin typeface="游ゴシック"/>
                <a:ea typeface="游ゴシック"/>
              </a:defRPr>
            </a:lvl1pPr>
          </a:lstStyle>
          <a:p>
            <a:pPr lvl="0"/>
            <a:r>
              <a:rPr kumimoji="1" lang="en-US" altLang="ja-JP"/>
              <a:t>00</a:t>
            </a:r>
            <a:r>
              <a:rPr kumimoji="1" lang="ja-JP" altLang="en-US"/>
              <a:t>年</a:t>
            </a:r>
            <a:r>
              <a:rPr kumimoji="1" lang="en-US" altLang="ja-JP"/>
              <a:t>00</a:t>
            </a:r>
            <a:r>
              <a:rPr kumimoji="1" lang="ja-JP" altLang="en-US"/>
              <a:t>月</a:t>
            </a:r>
            <a:r>
              <a:rPr kumimoji="1" lang="en-US" altLang="ja-JP"/>
              <a:t>00</a:t>
            </a:r>
            <a:r>
              <a:rPr kumimoji="1" lang="ja-JP" altLang="en-US"/>
              <a:t>日</a:t>
            </a: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A7668BA5-B05C-4148-AE07-637EF2DFFF97}"/>
              </a:ext>
            </a:extLst>
          </p:cNvPr>
          <p:cNvSpPr txBox="1"/>
          <p:nvPr userDrawn="1"/>
        </p:nvSpPr>
        <p:spPr>
          <a:xfrm>
            <a:off x="4591795" y="10146721"/>
            <a:ext cx="1108457" cy="204780"/>
          </a:xfrm>
          <a:prstGeom prst="rect">
            <a:avLst/>
          </a:prstGeom>
          <a:solidFill>
            <a:srgbClr val="009999"/>
          </a:solidFill>
          <a:ln w="6350" cmpd="sng">
            <a:noFill/>
          </a:ln>
        </p:spPr>
        <p:txBody>
          <a:bodyPr wrap="square" lIns="72000" tIns="25200" rIns="72000" bIns="25200" rtlCol="0">
            <a:spAutoFit/>
          </a:bodyPr>
          <a:lstStyle/>
          <a:p>
            <a:pPr algn="ctr"/>
            <a:r>
              <a:rPr lang="en-US" altLang="ja-JP" sz="1000">
                <a:solidFill>
                  <a:schemeClr val="bg1"/>
                </a:solidFill>
                <a:latin typeface="游ゴシック"/>
                <a:ea typeface="游ゴシック"/>
                <a:cs typeface="游ゴシック"/>
              </a:rPr>
              <a:t>confidential</a:t>
            </a:r>
            <a:endParaRPr kumimoji="1" lang="ja-JP" altLang="en-US" sz="1000">
              <a:solidFill>
                <a:schemeClr val="bg1"/>
              </a:solidFill>
              <a:latin typeface="游ゴシック"/>
              <a:ea typeface="游ゴシック"/>
              <a:cs typeface="游ゴシック"/>
            </a:endParaRPr>
          </a:p>
        </p:txBody>
      </p:sp>
      <p:pic>
        <p:nvPicPr>
          <p:cNvPr id="18" name="図 17" descr="ロゴ&#10;&#10;自動的に生成された説明">
            <a:extLst>
              <a:ext uri="{FF2B5EF4-FFF2-40B4-BE49-F238E27FC236}">
                <a16:creationId xmlns:a16="http://schemas.microsoft.com/office/drawing/2014/main" id="{A299477F-BDA8-43DE-AE23-4270C104694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535849" y="231426"/>
            <a:ext cx="1677267" cy="865684"/>
          </a:xfrm>
          <a:prstGeom prst="rect">
            <a:avLst/>
          </a:prstGeom>
        </p:spPr>
      </p:pic>
      <p:pic>
        <p:nvPicPr>
          <p:cNvPr id="22" name="図 21">
            <a:extLst>
              <a:ext uri="{FF2B5EF4-FFF2-40B4-BE49-F238E27FC236}">
                <a16:creationId xmlns:a16="http://schemas.microsoft.com/office/drawing/2014/main" id="{72D04199-E12E-42E3-9CDB-AB1D891F540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3659" y="9764561"/>
            <a:ext cx="1378066" cy="617754"/>
          </a:xfrm>
          <a:prstGeom prst="rect">
            <a:avLst/>
          </a:prstGeom>
        </p:spPr>
      </p:pic>
      <p:grpSp>
        <p:nvGrpSpPr>
          <p:cNvPr id="23" name="図形グループ 9">
            <a:extLst>
              <a:ext uri="{FF2B5EF4-FFF2-40B4-BE49-F238E27FC236}">
                <a16:creationId xmlns:a16="http://schemas.microsoft.com/office/drawing/2014/main" id="{FD21EF53-2887-43D2-BDD0-7D4DC9A4EBB6}"/>
              </a:ext>
            </a:extLst>
          </p:cNvPr>
          <p:cNvGrpSpPr/>
          <p:nvPr userDrawn="1"/>
        </p:nvGrpSpPr>
        <p:grpSpPr>
          <a:xfrm>
            <a:off x="133109" y="9708807"/>
            <a:ext cx="2165036" cy="729261"/>
            <a:chOff x="6972531" y="4263458"/>
            <a:chExt cx="1945070" cy="655169"/>
          </a:xfrm>
        </p:grpSpPr>
        <p:sp>
          <p:nvSpPr>
            <p:cNvPr id="25" name="正方形/長方形 24">
              <a:extLst>
                <a:ext uri="{FF2B5EF4-FFF2-40B4-BE49-F238E27FC236}">
                  <a16:creationId xmlns:a16="http://schemas.microsoft.com/office/drawing/2014/main" id="{3C67AF54-B9A7-4B54-BED0-DFBFB6315145}"/>
                </a:ext>
              </a:extLst>
            </p:cNvPr>
            <p:cNvSpPr/>
            <p:nvPr/>
          </p:nvSpPr>
          <p:spPr>
            <a:xfrm>
              <a:off x="6972531" y="4263458"/>
              <a:ext cx="1945070" cy="65516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28" name="図形グループ 11">
              <a:extLst>
                <a:ext uri="{FF2B5EF4-FFF2-40B4-BE49-F238E27FC236}">
                  <a16:creationId xmlns:a16="http://schemas.microsoft.com/office/drawing/2014/main" id="{FD41D098-3A37-4C34-81E4-58F32B885263}"/>
                </a:ext>
              </a:extLst>
            </p:cNvPr>
            <p:cNvGrpSpPr/>
            <p:nvPr/>
          </p:nvGrpSpPr>
          <p:grpSpPr>
            <a:xfrm>
              <a:off x="7135096" y="4357276"/>
              <a:ext cx="1650063" cy="505836"/>
              <a:chOff x="4701654" y="3340011"/>
              <a:chExt cx="3155070" cy="967203"/>
            </a:xfrm>
          </p:grpSpPr>
          <p:pic>
            <p:nvPicPr>
              <p:cNvPr id="31" name="図 30">
                <a:extLst>
                  <a:ext uri="{FF2B5EF4-FFF2-40B4-BE49-F238E27FC236}">
                    <a16:creationId xmlns:a16="http://schemas.microsoft.com/office/drawing/2014/main" id="{10FB57B1-BC57-43A3-A981-10FE71BFAB8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>
              <a:xfrm>
                <a:off x="4701654" y="3371761"/>
                <a:ext cx="2069690" cy="935453"/>
              </a:xfrm>
              <a:prstGeom prst="rect">
                <a:avLst/>
              </a:prstGeom>
            </p:spPr>
          </p:pic>
          <p:pic>
            <p:nvPicPr>
              <p:cNvPr id="32" name="図 31">
                <a:extLst>
                  <a:ext uri="{FF2B5EF4-FFF2-40B4-BE49-F238E27FC236}">
                    <a16:creationId xmlns:a16="http://schemas.microsoft.com/office/drawing/2014/main" id="{9188EC2F-FA17-4099-A8BC-72FE4B096F4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7007833" y="3340011"/>
                <a:ext cx="848891" cy="819279"/>
              </a:xfrm>
              <a:prstGeom prst="rect">
                <a:avLst/>
              </a:prstGeom>
            </p:spPr>
          </p:pic>
        </p:grpSp>
      </p:grp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B6C04DBE-CF79-4BE8-8C32-D19F38E11DE4}"/>
              </a:ext>
            </a:extLst>
          </p:cNvPr>
          <p:cNvSpPr/>
          <p:nvPr userDrawn="1"/>
        </p:nvSpPr>
        <p:spPr>
          <a:xfrm>
            <a:off x="4191896" y="10272416"/>
            <a:ext cx="3403984" cy="3931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>
                <a:solidFill>
                  <a:srgbClr val="292929"/>
                </a:solidFill>
              </a:rPr>
              <a:t>Copyright</a:t>
            </a:r>
            <a:r>
              <a:rPr kumimoji="1" lang="ja-JP" altLang="en-US" sz="600">
                <a:solidFill>
                  <a:srgbClr val="292929"/>
                </a:solidFill>
              </a:rPr>
              <a:t> </a:t>
            </a:r>
            <a:r>
              <a:rPr kumimoji="1" lang="en-US" altLang="ja-JP" sz="600">
                <a:solidFill>
                  <a:srgbClr val="292929"/>
                </a:solidFill>
              </a:rPr>
              <a:t>© ADVANTAGE Risk Management Co.,</a:t>
            </a:r>
            <a:r>
              <a:rPr kumimoji="1" lang="en-US" altLang="ja-JP" sz="600" err="1">
                <a:solidFill>
                  <a:srgbClr val="292929"/>
                </a:solidFill>
              </a:rPr>
              <a:t>Ltd.All</a:t>
            </a:r>
            <a:r>
              <a:rPr kumimoji="1" lang="en-US" altLang="ja-JP" sz="600">
                <a:solidFill>
                  <a:srgbClr val="292929"/>
                </a:solidFill>
              </a:rPr>
              <a:t> Rights Reserved.</a:t>
            </a:r>
            <a:endParaRPr kumimoji="1" lang="ja-JP" altLang="en-US" sz="600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8091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5_タイトル スライド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テキスト プレースホルダー 7"/>
          <p:cNvSpPr>
            <a:spLocks noGrp="1"/>
          </p:cNvSpPr>
          <p:nvPr>
            <p:ph type="body" sz="quarter" idx="19" hasCustomPrompt="1"/>
          </p:nvPr>
        </p:nvSpPr>
        <p:spPr>
          <a:xfrm>
            <a:off x="3807920" y="2225624"/>
            <a:ext cx="3384791" cy="863825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rgbClr val="009999"/>
                </a:solidFill>
                <a:latin typeface="游ゴシック"/>
                <a:ea typeface="游ゴシック"/>
              </a:defRPr>
            </a:lvl1pPr>
          </a:lstStyle>
          <a:p>
            <a:pPr lvl="0"/>
            <a:r>
              <a:rPr kumimoji="1" lang="ja-JP" altLang="en-US"/>
              <a:t>タイトルタイトル</a:t>
            </a: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85FBB4E6-64C2-4201-A199-711257F0384B}"/>
              </a:ext>
            </a:extLst>
          </p:cNvPr>
          <p:cNvSpPr/>
          <p:nvPr userDrawn="1"/>
        </p:nvSpPr>
        <p:spPr>
          <a:xfrm>
            <a:off x="366964" y="1050174"/>
            <a:ext cx="2219584" cy="8591466"/>
          </a:xfrm>
          <a:prstGeom prst="rect">
            <a:avLst/>
          </a:prstGeom>
          <a:solidFill>
            <a:schemeClr val="accent1">
              <a:alpha val="9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40500" rtlCol="0" anchor="ctr"/>
          <a:lstStyle/>
          <a:p>
            <a:pPr algn="ctr"/>
            <a:endParaRPr kumimoji="1" lang="ja-JP" altLang="en-US" sz="675" b="0" i="0">
              <a:solidFill>
                <a:srgbClr val="FABE00"/>
              </a:solidFill>
              <a:latin typeface="Yu Gothic Light" panose="020B0300000000000000" pitchFamily="34" charset="-128"/>
              <a:ea typeface="Yu Gothic Light" panose="020B0300000000000000" pitchFamily="34" charset="-128"/>
              <a:cs typeface="メイリオ" pitchFamily="50" charset="-128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85FBB4E6-64C2-4201-A199-711257F0384B}"/>
              </a:ext>
            </a:extLst>
          </p:cNvPr>
          <p:cNvSpPr/>
          <p:nvPr userDrawn="1"/>
        </p:nvSpPr>
        <p:spPr>
          <a:xfrm>
            <a:off x="-520" y="1050174"/>
            <a:ext cx="367484" cy="8591466"/>
          </a:xfrm>
          <a:prstGeom prst="rect">
            <a:avLst/>
          </a:prstGeom>
          <a:solidFill>
            <a:srgbClr val="AEE0DF">
              <a:alpha val="72000"/>
            </a:srgb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40500" rtlCol="0" anchor="ctr"/>
          <a:lstStyle/>
          <a:p>
            <a:pPr algn="ctr"/>
            <a:endParaRPr kumimoji="1" lang="ja-JP" altLang="en-US" sz="675" b="0" i="0">
              <a:solidFill>
                <a:srgbClr val="FABE00"/>
              </a:solidFill>
              <a:latin typeface="Yu Gothic Light" panose="020B0300000000000000" pitchFamily="34" charset="-128"/>
              <a:ea typeface="Yu Gothic Light" panose="020B0300000000000000" pitchFamily="34" charset="-128"/>
              <a:cs typeface="メイリオ" pitchFamily="50" charset="-128"/>
            </a:endParaRPr>
          </a:p>
        </p:txBody>
      </p:sp>
      <p:sp>
        <p:nvSpPr>
          <p:cNvPr id="30" name="テキスト プレースホルダー 28"/>
          <p:cNvSpPr>
            <a:spLocks noGrp="1"/>
          </p:cNvSpPr>
          <p:nvPr>
            <p:ph type="body" sz="quarter" idx="12" hasCustomPrompt="1"/>
          </p:nvPr>
        </p:nvSpPr>
        <p:spPr>
          <a:xfrm>
            <a:off x="2862331" y="1665454"/>
            <a:ext cx="1027465" cy="1559899"/>
          </a:xfrm>
          <a:prstGeom prst="rect">
            <a:avLst/>
          </a:prstGeom>
        </p:spPr>
        <p:txBody>
          <a:bodyPr vert="horz">
            <a:normAutofit/>
          </a:bodyPr>
          <a:lstStyle>
            <a:lvl1pPr marL="0" indent="0">
              <a:buFontTx/>
              <a:buNone/>
              <a:defRPr sz="3600" b="1">
                <a:solidFill>
                  <a:schemeClr val="accent3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defRPr>
            </a:lvl1pPr>
          </a:lstStyle>
          <a:p>
            <a:pPr lvl="0"/>
            <a:r>
              <a:rPr kumimoji="1" lang="en-US" altLang="ja-JP"/>
              <a:t>01</a:t>
            </a:r>
            <a:endParaRPr kumimoji="1" lang="ja-JP" altLang="en-US"/>
          </a:p>
        </p:txBody>
      </p:sp>
      <p:sp>
        <p:nvSpPr>
          <p:cNvPr id="21" name="スライド番号プレースホルダー 5"/>
          <p:cNvSpPr txBox="1">
            <a:spLocks/>
          </p:cNvSpPr>
          <p:nvPr userDrawn="1"/>
        </p:nvSpPr>
        <p:spPr>
          <a:xfrm>
            <a:off x="5745003" y="10177861"/>
            <a:ext cx="1763924" cy="569241"/>
          </a:xfrm>
          <a:prstGeom prst="rect">
            <a:avLst/>
          </a:prstGeom>
        </p:spPr>
        <p:txBody>
          <a:bodyPr/>
          <a:lstStyle>
            <a:defPPr>
              <a:defRPr lang="ja-JP"/>
            </a:defPPr>
            <a:lvl1pPr marL="0" algn="r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E96D5EA-B9C3-334F-8F4B-B0C747466202}" type="slidenum">
              <a:rPr lang="ja-JP" altLang="en-US" sz="506" smtClean="0">
                <a:solidFill>
                  <a:srgbClr val="4D4D4D"/>
                </a:solidFill>
                <a:latin typeface="游ゴシック"/>
                <a:ea typeface="游ゴシック"/>
              </a:rPr>
              <a:pPr/>
              <a:t>‹#›</a:t>
            </a:fld>
            <a:endParaRPr lang="ja-JP" altLang="en-US" sz="506">
              <a:solidFill>
                <a:srgbClr val="4D4D4D"/>
              </a:solidFill>
              <a:latin typeface="游ゴシック"/>
              <a:ea typeface="游ゴシック"/>
            </a:endParaRPr>
          </a:p>
        </p:txBody>
      </p:sp>
      <p:sp>
        <p:nvSpPr>
          <p:cNvPr id="23" name="タイトル 1">
            <a:extLst>
              <a:ext uri="{FF2B5EF4-FFF2-40B4-BE49-F238E27FC236}">
                <a16:creationId xmlns:a16="http://schemas.microsoft.com/office/drawing/2014/main" id="{685C232E-8756-A545-AC44-4A708170D2F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3658" y="1234955"/>
            <a:ext cx="1546196" cy="1652120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257171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kumimoji="1" lang="en-US" altLang="ja-JP"/>
              <a:t>AGENDA</a:t>
            </a:r>
          </a:p>
        </p:txBody>
      </p:sp>
      <p:sp>
        <p:nvSpPr>
          <p:cNvPr id="32" name="テキスト プレースホルダー 7">
            <a:extLst>
              <a:ext uri="{FF2B5EF4-FFF2-40B4-BE49-F238E27FC236}">
                <a16:creationId xmlns:a16="http://schemas.microsoft.com/office/drawing/2014/main" id="{CACB66C7-6E43-409E-B6E3-10BB5AE05BD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766923" y="4093926"/>
            <a:ext cx="3384791" cy="863825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rgbClr val="009999"/>
                </a:solidFill>
                <a:latin typeface="游ゴシック"/>
                <a:ea typeface="游ゴシック"/>
              </a:defRPr>
            </a:lvl1pPr>
          </a:lstStyle>
          <a:p>
            <a:pPr lvl="0"/>
            <a:r>
              <a:rPr kumimoji="1" lang="ja-JP" altLang="en-US"/>
              <a:t>タイトルタイトル</a:t>
            </a:r>
          </a:p>
        </p:txBody>
      </p:sp>
      <p:sp>
        <p:nvSpPr>
          <p:cNvPr id="33" name="テキスト プレースホルダー 28">
            <a:extLst>
              <a:ext uri="{FF2B5EF4-FFF2-40B4-BE49-F238E27FC236}">
                <a16:creationId xmlns:a16="http://schemas.microsoft.com/office/drawing/2014/main" id="{0261B114-F421-407A-A208-BAEB5272F38E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821334" y="3533756"/>
            <a:ext cx="1027465" cy="1559899"/>
          </a:xfrm>
          <a:prstGeom prst="rect">
            <a:avLst/>
          </a:prstGeom>
        </p:spPr>
        <p:txBody>
          <a:bodyPr vert="horz">
            <a:normAutofit/>
          </a:bodyPr>
          <a:lstStyle>
            <a:lvl1pPr marL="0" indent="0">
              <a:buFontTx/>
              <a:buNone/>
              <a:defRPr sz="3600" b="1">
                <a:solidFill>
                  <a:schemeClr val="accent3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defRPr>
            </a:lvl1pPr>
          </a:lstStyle>
          <a:p>
            <a:pPr lvl="0"/>
            <a:r>
              <a:rPr kumimoji="1" lang="en-US" altLang="ja-JP"/>
              <a:t>02</a:t>
            </a:r>
            <a:endParaRPr kumimoji="1" lang="ja-JP" altLang="en-US"/>
          </a:p>
        </p:txBody>
      </p:sp>
      <p:sp>
        <p:nvSpPr>
          <p:cNvPr id="34" name="テキスト プレースホルダー 7">
            <a:extLst>
              <a:ext uri="{FF2B5EF4-FFF2-40B4-BE49-F238E27FC236}">
                <a16:creationId xmlns:a16="http://schemas.microsoft.com/office/drawing/2014/main" id="{267441CD-ED15-49EB-8D6A-0A7309E5679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766923" y="5962225"/>
            <a:ext cx="3384791" cy="863825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rgbClr val="009999"/>
                </a:solidFill>
                <a:latin typeface="游ゴシック"/>
                <a:ea typeface="游ゴシック"/>
              </a:defRPr>
            </a:lvl1pPr>
          </a:lstStyle>
          <a:p>
            <a:pPr lvl="0"/>
            <a:r>
              <a:rPr kumimoji="1" lang="ja-JP" altLang="en-US"/>
              <a:t>タイトルタイトル</a:t>
            </a:r>
          </a:p>
        </p:txBody>
      </p:sp>
      <p:sp>
        <p:nvSpPr>
          <p:cNvPr id="36" name="テキスト プレースホルダー 28">
            <a:extLst>
              <a:ext uri="{FF2B5EF4-FFF2-40B4-BE49-F238E27FC236}">
                <a16:creationId xmlns:a16="http://schemas.microsoft.com/office/drawing/2014/main" id="{D257D519-66EA-4CB1-A3BF-A3C5E7BF0DF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821334" y="5402058"/>
            <a:ext cx="1027465" cy="1559899"/>
          </a:xfrm>
          <a:prstGeom prst="rect">
            <a:avLst/>
          </a:prstGeom>
        </p:spPr>
        <p:txBody>
          <a:bodyPr vert="horz">
            <a:normAutofit/>
          </a:bodyPr>
          <a:lstStyle>
            <a:lvl1pPr marL="0" indent="0">
              <a:buFontTx/>
              <a:buNone/>
              <a:defRPr sz="3600" b="1">
                <a:solidFill>
                  <a:schemeClr val="accent3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defRPr>
            </a:lvl1pPr>
          </a:lstStyle>
          <a:p>
            <a:pPr lvl="0"/>
            <a:r>
              <a:rPr kumimoji="1" lang="en-US" altLang="ja-JP"/>
              <a:t>03</a:t>
            </a:r>
            <a:endParaRPr kumimoji="1" lang="ja-JP" altLang="en-US"/>
          </a:p>
        </p:txBody>
      </p:sp>
      <p:sp>
        <p:nvSpPr>
          <p:cNvPr id="38" name="テキスト プレースホルダー 7">
            <a:extLst>
              <a:ext uri="{FF2B5EF4-FFF2-40B4-BE49-F238E27FC236}">
                <a16:creationId xmlns:a16="http://schemas.microsoft.com/office/drawing/2014/main" id="{BA33C194-A652-4C11-B9E4-CC85BBE44302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3766923" y="7877649"/>
            <a:ext cx="3384791" cy="863825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rgbClr val="009999"/>
                </a:solidFill>
                <a:latin typeface="游ゴシック"/>
                <a:ea typeface="游ゴシック"/>
              </a:defRPr>
            </a:lvl1pPr>
          </a:lstStyle>
          <a:p>
            <a:pPr lvl="0"/>
            <a:r>
              <a:rPr kumimoji="1" lang="ja-JP" altLang="en-US"/>
              <a:t>タイトルタイトル</a:t>
            </a:r>
          </a:p>
        </p:txBody>
      </p:sp>
      <p:sp>
        <p:nvSpPr>
          <p:cNvPr id="40" name="テキスト プレースホルダー 28">
            <a:extLst>
              <a:ext uri="{FF2B5EF4-FFF2-40B4-BE49-F238E27FC236}">
                <a16:creationId xmlns:a16="http://schemas.microsoft.com/office/drawing/2014/main" id="{F1B9C2F0-B9F2-49C6-BD23-72555D436D3D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2821334" y="7384564"/>
            <a:ext cx="1027465" cy="1559899"/>
          </a:xfrm>
          <a:prstGeom prst="rect">
            <a:avLst/>
          </a:prstGeom>
        </p:spPr>
        <p:txBody>
          <a:bodyPr vert="horz">
            <a:normAutofit/>
          </a:bodyPr>
          <a:lstStyle>
            <a:lvl1pPr marL="0" indent="0">
              <a:buFontTx/>
              <a:buNone/>
              <a:defRPr sz="3600" b="0">
                <a:solidFill>
                  <a:schemeClr val="accent3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defRPr>
            </a:lvl1pPr>
          </a:lstStyle>
          <a:p>
            <a:pPr lvl="0"/>
            <a:r>
              <a:rPr kumimoji="1" lang="en-US" altLang="ja-JP"/>
              <a:t>04</a:t>
            </a:r>
            <a:endParaRPr kumimoji="1" lang="ja-JP" altLang="en-US"/>
          </a:p>
        </p:txBody>
      </p:sp>
      <p:pic>
        <p:nvPicPr>
          <p:cNvPr id="16" name="図 15" descr="ロゴ&#10;&#10;自動的に生成された説明">
            <a:extLst>
              <a:ext uri="{FF2B5EF4-FFF2-40B4-BE49-F238E27FC236}">
                <a16:creationId xmlns:a16="http://schemas.microsoft.com/office/drawing/2014/main" id="{29AA6D30-49C1-46A5-AFC6-F081A8BDFE6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535849" y="231426"/>
            <a:ext cx="1677267" cy="865684"/>
          </a:xfrm>
          <a:prstGeom prst="rect">
            <a:avLst/>
          </a:prstGeom>
        </p:spPr>
      </p:pic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0BB11F88-0C38-4835-9F94-EE2A7A28587D}"/>
              </a:ext>
            </a:extLst>
          </p:cNvPr>
          <p:cNvSpPr/>
          <p:nvPr userDrawn="1"/>
        </p:nvSpPr>
        <p:spPr>
          <a:xfrm>
            <a:off x="247966" y="10260332"/>
            <a:ext cx="3605869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altLang="ja-JP" sz="800">
                <a:solidFill>
                  <a:srgbClr val="292929"/>
                </a:solidFill>
                <a:latin typeface="+mn-ea"/>
                <a:ea typeface="+mn-ea"/>
              </a:rPr>
              <a:t>[ confidential ] © </a:t>
            </a:r>
            <a:r>
              <a:rPr kumimoji="1" lang="en-US" altLang="ja-JP" sz="800">
                <a:solidFill>
                  <a:srgbClr val="292929"/>
                </a:solidFill>
                <a:latin typeface="+mn-ea"/>
                <a:ea typeface="+mn-ea"/>
              </a:rPr>
              <a:t>ADVANTAGE Risk Management </a:t>
            </a:r>
            <a:endParaRPr lang="en-US" altLang="ja-JP" sz="800">
              <a:solidFill>
                <a:srgbClr val="292929"/>
              </a:solidFill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3403384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368" userDrawn="1">
          <p15:clr>
            <a:srgbClr val="FBAE40"/>
          </p15:clr>
        </p15:guide>
        <p15:guide id="2" pos="2381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スライド番号プレースホルダー 2">
            <a:extLst>
              <a:ext uri="{FF2B5EF4-FFF2-40B4-BE49-F238E27FC236}">
                <a16:creationId xmlns:a16="http://schemas.microsoft.com/office/drawing/2014/main" id="{53249DC4-B3AD-454F-93BB-775198CA7B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98012" y="10181006"/>
            <a:ext cx="1910919" cy="407700"/>
          </a:xfrm>
          <a:prstGeom prst="rect">
            <a:avLst/>
          </a:prstGeom>
        </p:spPr>
        <p:txBody>
          <a:bodyPr/>
          <a:lstStyle>
            <a:lvl1pPr algn="r">
              <a:defRPr>
                <a:latin typeface="游ゴシック" panose="020B0400000000000000" pitchFamily="50" charset="-128"/>
                <a:ea typeface="游ゴシック" panose="020B0400000000000000" pitchFamily="50" charset="-128"/>
              </a:defRPr>
            </a:lvl1pPr>
          </a:lstStyle>
          <a:p>
            <a:fld id="{B5CBBD1D-1A32-4EC3-A715-A7683F84DD2B}" type="slidenum">
              <a:rPr lang="ja-JP" altLang="en-US" sz="506" smtClean="0">
                <a:solidFill>
                  <a:schemeClr val="bg1">
                    <a:lumMod val="75000"/>
                  </a:schemeClr>
                </a:solidFill>
              </a:rPr>
              <a:pPr/>
              <a:t>‹#›</a:t>
            </a:fld>
            <a:endParaRPr lang="ja-JP" altLang="en-US" sz="506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2" name="テキスト プレースホルダー 1">
            <a:extLst>
              <a:ext uri="{FF2B5EF4-FFF2-40B4-BE49-F238E27FC236}">
                <a16:creationId xmlns:a16="http://schemas.microsoft.com/office/drawing/2014/main" id="{3F2A128D-0E79-400E-BB05-37923F316C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1871" y="1391900"/>
            <a:ext cx="7275938" cy="87442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100904" lvl="0" indent="-100904">
              <a:buFont typeface="Arial" panose="020B0604020202020204" pitchFamily="34" charset="0"/>
              <a:buChar char="•"/>
            </a:pPr>
            <a:r>
              <a:rPr kumimoji="1" lang="ja-JP" altLang="en-US"/>
              <a:t>マスター テキストの書式設定</a:t>
            </a:r>
          </a:p>
          <a:p>
            <a:pPr marL="250922" lvl="1" indent="-100904">
              <a:buFont typeface="Arial" panose="020B0604020202020204" pitchFamily="34" charset="0"/>
              <a:buChar char="•"/>
            </a:pPr>
            <a:r>
              <a:rPr kumimoji="1" lang="ja-JP" altLang="en-US" sz="900">
                <a:solidFill>
                  <a:schemeClr val="tx1">
                    <a:lumMod val="65000"/>
                    <a:lumOff val="35000"/>
                  </a:schemeClr>
                </a:solidFill>
              </a:rPr>
              <a:t>第 </a:t>
            </a:r>
            <a:r>
              <a:rPr kumimoji="1" lang="en-US" altLang="ja-JP" sz="900">
                <a:solidFill>
                  <a:schemeClr val="tx1">
                    <a:lumMod val="65000"/>
                    <a:lumOff val="35000"/>
                  </a:schemeClr>
                </a:solidFill>
              </a:rPr>
              <a:t>2 </a:t>
            </a:r>
            <a:r>
              <a:rPr kumimoji="1" lang="ja-JP" altLang="en-US" sz="900">
                <a:solidFill>
                  <a:schemeClr val="tx1">
                    <a:lumMod val="65000"/>
                    <a:lumOff val="35000"/>
                  </a:schemeClr>
                </a:solidFill>
              </a:rPr>
              <a:t>レベル</a:t>
            </a:r>
          </a:p>
          <a:p>
            <a:pPr marL="405402" lvl="2" indent="-101796">
              <a:buFont typeface="Arial" panose="020B0604020202020204" pitchFamily="34" charset="0"/>
              <a:buChar char="•"/>
            </a:pPr>
            <a:r>
              <a:rPr kumimoji="1" lang="ja-JP" altLang="en-US" sz="900">
                <a:solidFill>
                  <a:schemeClr val="tx1">
                    <a:lumMod val="65000"/>
                    <a:lumOff val="35000"/>
                  </a:schemeClr>
                </a:solidFill>
              </a:rPr>
              <a:t>第 </a:t>
            </a:r>
            <a:r>
              <a:rPr kumimoji="1" lang="en-US" altLang="ja-JP" sz="900">
                <a:solidFill>
                  <a:schemeClr val="tx1">
                    <a:lumMod val="65000"/>
                    <a:lumOff val="35000"/>
                  </a:schemeClr>
                </a:solidFill>
              </a:rPr>
              <a:t>3 </a:t>
            </a:r>
            <a:r>
              <a:rPr kumimoji="1" lang="ja-JP" altLang="en-US" sz="900">
                <a:solidFill>
                  <a:schemeClr val="tx1">
                    <a:lumMod val="65000"/>
                    <a:lumOff val="35000"/>
                  </a:schemeClr>
                </a:solidFill>
              </a:rPr>
              <a:t>レベル</a:t>
            </a:r>
          </a:p>
          <a:p>
            <a:pPr marL="554526" lvl="3" indent="-100904">
              <a:buFont typeface="Arial" panose="020B0604020202020204" pitchFamily="34" charset="0"/>
              <a:buChar char="•"/>
            </a:pPr>
            <a:r>
              <a:rPr kumimoji="1" lang="ja-JP" altLang="en-US" sz="900">
                <a:solidFill>
                  <a:schemeClr val="tx1">
                    <a:lumMod val="65000"/>
                    <a:lumOff val="35000"/>
                  </a:schemeClr>
                </a:solidFill>
              </a:rPr>
              <a:t>第 </a:t>
            </a:r>
            <a:r>
              <a:rPr kumimoji="1" lang="en-US" altLang="ja-JP" sz="900">
                <a:solidFill>
                  <a:schemeClr val="tx1">
                    <a:lumMod val="65000"/>
                    <a:lumOff val="35000"/>
                  </a:schemeClr>
                </a:solidFill>
              </a:rPr>
              <a:t>4 </a:t>
            </a:r>
            <a:r>
              <a:rPr kumimoji="1" lang="ja-JP" altLang="en-US" sz="900">
                <a:solidFill>
                  <a:schemeClr val="tx1">
                    <a:lumMod val="65000"/>
                    <a:lumOff val="35000"/>
                  </a:schemeClr>
                </a:solidFill>
              </a:rPr>
              <a:t>レベル</a:t>
            </a:r>
          </a:p>
          <a:p>
            <a:pPr marL="704543" lvl="4" indent="-100904">
              <a:buFont typeface="Arial" panose="020B0604020202020204" pitchFamily="34" charset="0"/>
              <a:buChar char="•"/>
            </a:pPr>
            <a:r>
              <a:rPr kumimoji="1" lang="ja-JP" altLang="en-US" sz="900">
                <a:solidFill>
                  <a:schemeClr val="tx1">
                    <a:lumMod val="65000"/>
                    <a:lumOff val="35000"/>
                  </a:schemeClr>
                </a:solidFill>
              </a:rPr>
              <a:t>第 </a:t>
            </a:r>
            <a:r>
              <a:rPr kumimoji="1" lang="en-US" altLang="ja-JP" sz="900">
                <a:solidFill>
                  <a:schemeClr val="tx1">
                    <a:lumMod val="65000"/>
                    <a:lumOff val="35000"/>
                  </a:schemeClr>
                </a:solidFill>
              </a:rPr>
              <a:t>5 </a:t>
            </a:r>
            <a:r>
              <a:rPr kumimoji="1" lang="ja-JP" altLang="en-US" sz="900">
                <a:solidFill>
                  <a:schemeClr val="tx1">
                    <a:lumMod val="65000"/>
                    <a:lumOff val="35000"/>
                  </a:schemeClr>
                </a:solidFill>
              </a:rPr>
              <a:t>レベル</a:t>
            </a:r>
            <a:endParaRPr kumimoji="1" lang="ja-JP" alt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タイトル プレースホルダー 3">
            <a:extLst>
              <a:ext uri="{FF2B5EF4-FFF2-40B4-BE49-F238E27FC236}">
                <a16:creationId xmlns:a16="http://schemas.microsoft.com/office/drawing/2014/main" id="{B1D1DB0B-C6C5-4CEB-828C-F0EDCD35A3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871" y="359021"/>
            <a:ext cx="7275938" cy="69216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736145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84" r:id="rId2"/>
    <p:sldLayoutId id="2147483695" r:id="rId3"/>
    <p:sldLayoutId id="2147483697" r:id="rId4"/>
    <p:sldLayoutId id="2147483696" r:id="rId5"/>
    <p:sldLayoutId id="2147483667" r:id="rId6"/>
    <p:sldLayoutId id="2147483694" r:id="rId7"/>
    <p:sldLayoutId id="2147483681" r:id="rId8"/>
    <p:sldLayoutId id="2147483682" r:id="rId9"/>
    <p:sldLayoutId id="2147483683" r:id="rId10"/>
  </p:sldLayoutIdLst>
  <p:txStyles>
    <p:titleStyle>
      <a:lvl1pPr algn="l" defTabSz="514342" rtl="0" eaLnBrk="1" latinLnBrk="0" hangingPunct="1">
        <a:lnSpc>
          <a:spcPct val="90000"/>
        </a:lnSpc>
        <a:spcBef>
          <a:spcPct val="0"/>
        </a:spcBef>
        <a:buNone/>
        <a:defRPr kumimoji="1" sz="2800" b="1" kern="1200">
          <a:solidFill>
            <a:schemeClr val="accent1"/>
          </a:solidFill>
          <a:latin typeface="游ゴシック" panose="020B0400000000000000" pitchFamily="50" charset="-128"/>
          <a:ea typeface="游ゴシック" panose="020B0400000000000000" pitchFamily="50" charset="-128"/>
          <a:cs typeface="+mj-cs"/>
        </a:defRPr>
      </a:lvl1pPr>
    </p:titleStyle>
    <p:bodyStyle>
      <a:lvl1pPr marL="100904" indent="-100904" algn="l" defTabSz="514342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250922" indent="-100904" algn="l" defTabSz="514342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405402" indent="-101796" algn="l" defTabSz="514342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54526" indent="-100904" algn="l" defTabSz="514342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04543" indent="-100904" algn="l" defTabSz="514342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414443" indent="-128586" algn="l" defTabSz="514342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13" indent="-128586" algn="l" defTabSz="514342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785" indent="-128586" algn="l" defTabSz="514342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56" indent="-128586" algn="l" defTabSz="514342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514342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1" algn="l" defTabSz="514342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42" algn="l" defTabSz="514342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14" algn="l" defTabSz="514342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685" algn="l" defTabSz="514342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56" algn="l" defTabSz="514342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27" algn="l" defTabSz="514342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199" algn="l" defTabSz="514342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370" algn="l" defTabSz="514342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タイトル 20">
            <a:extLst>
              <a:ext uri="{FF2B5EF4-FFF2-40B4-BE49-F238E27FC236}">
                <a16:creationId xmlns:a16="http://schemas.microsoft.com/office/drawing/2014/main" id="{8C0DB555-0A1F-4C7B-AB0B-D122B56F0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2400">
                <a:latin typeface="+mn-ea"/>
                <a:ea typeface="+mn-ea"/>
              </a:rPr>
              <a:t>アドバンテッジ</a:t>
            </a:r>
            <a:r>
              <a:rPr lang="en-US" altLang="ja-JP" sz="2400" err="1">
                <a:latin typeface="+mn-ea"/>
                <a:ea typeface="+mn-ea"/>
              </a:rPr>
              <a:t>pdCa</a:t>
            </a:r>
            <a:endParaRPr lang="ja-JP" altLang="en-US">
              <a:latin typeface="+mn-ea"/>
              <a:ea typeface="+mn-ea"/>
            </a:endParaRP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5D55E28-292F-4A5C-B966-ADDD93287EA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ja-JP" sz="1200" b="1"/>
              <a:t>Ver.1.1</a:t>
            </a:r>
            <a:endParaRPr lang="ja-JP" altLang="en-US" sz="1200" b="1"/>
          </a:p>
          <a:p>
            <a:endParaRPr lang="ja-JP" altLang="en-US"/>
          </a:p>
        </p:txBody>
      </p:sp>
      <p:sp>
        <p:nvSpPr>
          <p:cNvPr id="22" name="テキスト プレースホルダー 21">
            <a:extLst>
              <a:ext uri="{FF2B5EF4-FFF2-40B4-BE49-F238E27FC236}">
                <a16:creationId xmlns:a16="http://schemas.microsoft.com/office/drawing/2014/main" id="{0145CD67-3681-45E2-95AA-031AAEF3074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ja-JP" altLang="en-US" sz="3600">
                <a:solidFill>
                  <a:srgbClr val="009999"/>
                </a:solidFill>
                <a:latin typeface="+mn-ea"/>
                <a:ea typeface="+mn-ea"/>
              </a:rPr>
              <a:t>導入ガイドライン</a:t>
            </a:r>
          </a:p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52255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59952DD-97BE-4006-9848-1879AFFA8FD4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93120" y="2538678"/>
            <a:ext cx="6866555" cy="5614455"/>
          </a:xfrm>
        </p:spPr>
        <p:txBody>
          <a:bodyPr/>
          <a:lstStyle/>
          <a:p>
            <a:pPr marL="0" indent="0">
              <a:lnSpc>
                <a:spcPct val="250000"/>
              </a:lnSpc>
              <a:buNone/>
            </a:pPr>
            <a:r>
              <a:rPr lang="en-US" altLang="ja-JP" b="1">
                <a:solidFill>
                  <a:srgbClr val="009999"/>
                </a:solidFill>
                <a:latin typeface="+mj-ea"/>
                <a:ea typeface="+mj-ea"/>
              </a:rPr>
              <a:t>    </a:t>
            </a:r>
            <a:r>
              <a:rPr lang="ja-JP" altLang="en-US" b="1">
                <a:solidFill>
                  <a:srgbClr val="009999"/>
                </a:solidFill>
                <a:latin typeface="+mj-ea"/>
                <a:ea typeface="+mj-ea"/>
              </a:rPr>
              <a:t>●　</a:t>
            </a:r>
            <a:r>
              <a:rPr lang="en-US" altLang="ja-JP" b="1">
                <a:solidFill>
                  <a:srgbClr val="4D4D4D"/>
                </a:solidFill>
                <a:latin typeface="+mj-ea"/>
                <a:ea typeface="+mj-ea"/>
              </a:rPr>
              <a:t>1.</a:t>
            </a:r>
            <a:r>
              <a:rPr lang="ja-JP" altLang="en-US" b="1">
                <a:solidFill>
                  <a:srgbClr val="4D4D4D"/>
                </a:solidFill>
                <a:latin typeface="+mj-ea"/>
                <a:ea typeface="+mj-ea"/>
              </a:rPr>
              <a:t>　はじめに　･･･････････････････････････ 　 　</a:t>
            </a:r>
            <a:r>
              <a:rPr lang="en-US" altLang="ja-JP" b="1">
                <a:solidFill>
                  <a:srgbClr val="4D4D4D"/>
                </a:solidFill>
                <a:latin typeface="+mj-ea"/>
                <a:ea typeface="+mj-ea"/>
              </a:rPr>
              <a:t>3</a:t>
            </a:r>
            <a:r>
              <a:rPr lang="ja-JP" altLang="en-US" b="1">
                <a:solidFill>
                  <a:srgbClr val="4D4D4D"/>
                </a:solidFill>
                <a:latin typeface="+mj-ea"/>
                <a:ea typeface="+mj-ea"/>
              </a:rPr>
              <a:t>　</a:t>
            </a:r>
            <a:endParaRPr lang="en-US" altLang="ja-JP" b="1">
              <a:solidFill>
                <a:srgbClr val="4D4D4D"/>
              </a:solidFill>
              <a:latin typeface="+mj-ea"/>
              <a:ea typeface="+mj-ea"/>
            </a:endParaRPr>
          </a:p>
          <a:p>
            <a:pPr marL="0" indent="0">
              <a:lnSpc>
                <a:spcPct val="250000"/>
              </a:lnSpc>
              <a:buNone/>
            </a:pPr>
            <a:r>
              <a:rPr lang="en-US" altLang="ja-JP" b="1">
                <a:solidFill>
                  <a:srgbClr val="4D4D4D"/>
                </a:solidFill>
                <a:latin typeface="+mj-ea"/>
                <a:ea typeface="+mj-ea"/>
              </a:rPr>
              <a:t>    </a:t>
            </a:r>
            <a:r>
              <a:rPr lang="ja-JP" altLang="en-US" b="1">
                <a:solidFill>
                  <a:srgbClr val="009999"/>
                </a:solidFill>
                <a:latin typeface="+mj-ea"/>
                <a:ea typeface="+mj-ea"/>
              </a:rPr>
              <a:t>●</a:t>
            </a:r>
            <a:r>
              <a:rPr lang="ja-JP" altLang="en-US" b="1">
                <a:solidFill>
                  <a:srgbClr val="4D4D4D"/>
                </a:solidFill>
                <a:latin typeface="+mj-ea"/>
                <a:ea typeface="+mj-ea"/>
              </a:rPr>
              <a:t>　</a:t>
            </a:r>
            <a:r>
              <a:rPr lang="en-US" altLang="ja-JP" b="1">
                <a:solidFill>
                  <a:srgbClr val="4D4D4D"/>
                </a:solidFill>
                <a:latin typeface="+mj-ea"/>
                <a:ea typeface="+mj-ea"/>
              </a:rPr>
              <a:t>2.</a:t>
            </a:r>
            <a:r>
              <a:rPr lang="ja-JP" altLang="en-US" b="1">
                <a:solidFill>
                  <a:srgbClr val="4D4D4D"/>
                </a:solidFill>
                <a:latin typeface="+mj-ea"/>
                <a:ea typeface="+mj-ea"/>
              </a:rPr>
              <a:t>　実施目的を整理する　･････････････････ 　 　</a:t>
            </a:r>
            <a:r>
              <a:rPr lang="en-US" altLang="ja-JP" b="1">
                <a:solidFill>
                  <a:srgbClr val="4D4D4D"/>
                </a:solidFill>
                <a:latin typeface="+mj-ea"/>
                <a:ea typeface="+mj-ea"/>
              </a:rPr>
              <a:t>4</a:t>
            </a:r>
          </a:p>
          <a:p>
            <a:pPr marL="0" indent="0">
              <a:lnSpc>
                <a:spcPct val="250000"/>
              </a:lnSpc>
              <a:buNone/>
            </a:pPr>
            <a:r>
              <a:rPr lang="en-US" altLang="ja-JP" b="1">
                <a:solidFill>
                  <a:srgbClr val="4D4D4D"/>
                </a:solidFill>
                <a:latin typeface="+mj-ea"/>
                <a:ea typeface="+mj-ea"/>
              </a:rPr>
              <a:t>    </a:t>
            </a:r>
            <a:r>
              <a:rPr lang="ja-JP" altLang="en-US" b="1">
                <a:solidFill>
                  <a:srgbClr val="009999"/>
                </a:solidFill>
                <a:latin typeface="+mj-ea"/>
                <a:ea typeface="+mj-ea"/>
              </a:rPr>
              <a:t>●</a:t>
            </a:r>
            <a:r>
              <a:rPr lang="ja-JP" altLang="en-US" b="1">
                <a:solidFill>
                  <a:srgbClr val="4D4D4D"/>
                </a:solidFill>
                <a:latin typeface="+mj-ea"/>
                <a:ea typeface="+mj-ea"/>
              </a:rPr>
              <a:t>　</a:t>
            </a:r>
            <a:r>
              <a:rPr lang="en-US" altLang="ja-JP" b="1">
                <a:solidFill>
                  <a:srgbClr val="4D4D4D"/>
                </a:solidFill>
                <a:latin typeface="+mj-ea"/>
                <a:ea typeface="+mj-ea"/>
              </a:rPr>
              <a:t>3.</a:t>
            </a:r>
            <a:r>
              <a:rPr lang="ja-JP" altLang="en-US" b="1">
                <a:solidFill>
                  <a:srgbClr val="4D4D4D"/>
                </a:solidFill>
                <a:latin typeface="+mj-ea"/>
                <a:ea typeface="+mj-ea"/>
              </a:rPr>
              <a:t>　社内体制を決める　･･･････････････････ 　 　</a:t>
            </a:r>
            <a:r>
              <a:rPr lang="en-US" altLang="ja-JP" b="1">
                <a:solidFill>
                  <a:srgbClr val="4D4D4D"/>
                </a:solidFill>
                <a:latin typeface="+mj-ea"/>
                <a:ea typeface="+mj-ea"/>
              </a:rPr>
              <a:t>5</a:t>
            </a:r>
          </a:p>
          <a:p>
            <a:pPr marL="0" indent="0">
              <a:lnSpc>
                <a:spcPct val="250000"/>
              </a:lnSpc>
              <a:buNone/>
            </a:pPr>
            <a:r>
              <a:rPr lang="en-US" altLang="ja-JP" b="1">
                <a:solidFill>
                  <a:srgbClr val="4D4D4D"/>
                </a:solidFill>
                <a:latin typeface="+mj-ea"/>
                <a:ea typeface="+mj-ea"/>
              </a:rPr>
              <a:t>    </a:t>
            </a:r>
            <a:r>
              <a:rPr lang="ja-JP" altLang="en-US" b="1">
                <a:solidFill>
                  <a:srgbClr val="009999"/>
                </a:solidFill>
                <a:latin typeface="+mj-ea"/>
                <a:ea typeface="+mj-ea"/>
              </a:rPr>
              <a:t>●</a:t>
            </a:r>
            <a:r>
              <a:rPr lang="ja-JP" altLang="en-US" b="1">
                <a:solidFill>
                  <a:srgbClr val="4D4D4D"/>
                </a:solidFill>
                <a:latin typeface="+mj-ea"/>
                <a:ea typeface="+mj-ea"/>
              </a:rPr>
              <a:t>　</a:t>
            </a:r>
            <a:r>
              <a:rPr lang="en-US" altLang="ja-JP" b="1">
                <a:solidFill>
                  <a:srgbClr val="4D4D4D"/>
                </a:solidFill>
                <a:latin typeface="+mj-ea"/>
                <a:ea typeface="+mj-ea"/>
              </a:rPr>
              <a:t>4.</a:t>
            </a:r>
            <a:r>
              <a:rPr lang="ja-JP" altLang="en-US" b="1">
                <a:solidFill>
                  <a:srgbClr val="4D4D4D"/>
                </a:solidFill>
                <a:latin typeface="+mj-ea"/>
                <a:ea typeface="+mj-ea"/>
              </a:rPr>
              <a:t>　実施方法を決める　････････････････････ 　   </a:t>
            </a:r>
            <a:r>
              <a:rPr lang="en-US" altLang="ja-JP" b="1">
                <a:solidFill>
                  <a:srgbClr val="4D4D4D"/>
                </a:solidFill>
                <a:latin typeface="+mj-ea"/>
                <a:ea typeface="+mj-ea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30544724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CDDC59B-853F-49A8-B84C-5CDB887C01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kumimoji="1" lang="ja-JP" altLang="en-US" sz="2800"/>
              <a:t>はじめに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E20806C-4EBA-4161-AD1F-D3BF6A3E4729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ja-JP" altLang="en-US" sz="1400">
                <a:latin typeface="+mn-ea"/>
              </a:rPr>
              <a:t>この度はアドバンテッジ</a:t>
            </a:r>
            <a:r>
              <a:rPr lang="en-US" altLang="ja-JP" sz="1400" err="1">
                <a:latin typeface="+mn-ea"/>
              </a:rPr>
              <a:t>pdCa</a:t>
            </a:r>
            <a:r>
              <a:rPr lang="ja-JP" altLang="en-US" sz="1400">
                <a:latin typeface="+mn-ea"/>
              </a:rPr>
              <a:t>をご利用いただきありがとうございます。</a:t>
            </a:r>
            <a:endParaRPr lang="en-US" altLang="ja-JP" sz="1400">
              <a:latin typeface="+mn-ea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altLang="ja-JP" sz="1000">
              <a:latin typeface="+mn-ea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altLang="ja-JP" sz="1000">
              <a:latin typeface="+mn-ea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altLang="ja-JP" sz="1000">
              <a:latin typeface="+mn-ea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altLang="ja-JP" sz="1000">
              <a:latin typeface="+mn-ea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altLang="ja-JP" sz="1000">
              <a:latin typeface="+mn-ea"/>
            </a:endParaRPr>
          </a:p>
          <a:p>
            <a:pPr marL="0" indent="0" algn="ctr">
              <a:lnSpc>
                <a:spcPct val="150000"/>
              </a:lnSpc>
              <a:buNone/>
            </a:pPr>
            <a:endParaRPr lang="en-US" altLang="ja-JP" sz="1000">
              <a:latin typeface="+mn-ea"/>
            </a:endParaRPr>
          </a:p>
          <a:p>
            <a:pPr marL="0" indent="0" algn="ctr">
              <a:lnSpc>
                <a:spcPct val="150000"/>
              </a:lnSpc>
              <a:buNone/>
            </a:pPr>
            <a:endParaRPr lang="en-US" altLang="ja-JP" sz="1000" b="1">
              <a:solidFill>
                <a:srgbClr val="009999"/>
              </a:solidFill>
              <a:latin typeface="+mn-ea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ja-JP" altLang="en-US" sz="1600" b="1">
                <a:solidFill>
                  <a:srgbClr val="009999"/>
                </a:solidFill>
                <a:latin typeface="+mn-ea"/>
              </a:rPr>
              <a:t>アドバンテッジ</a:t>
            </a:r>
            <a:r>
              <a:rPr lang="en-US" altLang="ja-JP" sz="1600" b="1" err="1">
                <a:solidFill>
                  <a:srgbClr val="009999"/>
                </a:solidFill>
                <a:latin typeface="+mn-ea"/>
              </a:rPr>
              <a:t>pdCa</a:t>
            </a:r>
            <a:r>
              <a:rPr lang="ja-JP" altLang="en-US" sz="1600" b="1">
                <a:solidFill>
                  <a:srgbClr val="009999"/>
                </a:solidFill>
                <a:latin typeface="+mn-ea"/>
              </a:rPr>
              <a:t>（ 以下</a:t>
            </a:r>
            <a:r>
              <a:rPr lang="en-US" altLang="ja-JP" sz="1600" b="1" err="1">
                <a:solidFill>
                  <a:srgbClr val="009999"/>
                </a:solidFill>
                <a:latin typeface="+mn-ea"/>
              </a:rPr>
              <a:t>pdCa</a:t>
            </a:r>
            <a:r>
              <a:rPr lang="en-US" altLang="ja-JP" sz="1600" b="1">
                <a:solidFill>
                  <a:srgbClr val="009999"/>
                </a:solidFill>
                <a:latin typeface="+mn-ea"/>
              </a:rPr>
              <a:t> </a:t>
            </a:r>
            <a:r>
              <a:rPr lang="ja-JP" altLang="en-US" sz="1600" b="1">
                <a:solidFill>
                  <a:srgbClr val="009999"/>
                </a:solidFill>
                <a:latin typeface="+mn-ea"/>
              </a:rPr>
              <a:t>）とは</a:t>
            </a:r>
            <a:endParaRPr lang="en-US" altLang="ja-JP" sz="1600" b="1">
              <a:solidFill>
                <a:srgbClr val="009999"/>
              </a:solidFill>
              <a:latin typeface="+mn-ea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ja-JP" altLang="en-US" sz="1400" b="1">
                <a:solidFill>
                  <a:srgbClr val="009999"/>
                </a:solidFill>
                <a:latin typeface="+mn-ea"/>
              </a:rPr>
              <a:t>貴社の組織改善の</a:t>
            </a:r>
            <a:r>
              <a:rPr lang="en-US" altLang="ja-JP" sz="1400" b="1">
                <a:solidFill>
                  <a:srgbClr val="009999"/>
                </a:solidFill>
                <a:latin typeface="+mn-ea"/>
              </a:rPr>
              <a:t>PDCA</a:t>
            </a:r>
            <a:r>
              <a:rPr lang="ja-JP" altLang="en-US" sz="1400" b="1">
                <a:solidFill>
                  <a:srgbClr val="009999"/>
                </a:solidFill>
                <a:latin typeface="+mn-ea"/>
              </a:rPr>
              <a:t>を回すためのお手伝いをするツールです。</a:t>
            </a:r>
            <a:endParaRPr lang="en-US" altLang="ja-JP" sz="1400" b="1">
              <a:solidFill>
                <a:srgbClr val="009999"/>
              </a:solidFill>
              <a:latin typeface="+mn-ea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altLang="ja-JP" sz="1400" b="1">
              <a:latin typeface="+mn-ea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ja-JP" sz="1400" b="1">
                <a:latin typeface="+mn-ea"/>
              </a:rPr>
              <a:t>	     </a:t>
            </a:r>
            <a:r>
              <a:rPr lang="ja-JP" altLang="en-US" sz="1400">
                <a:latin typeface="+mn-ea"/>
              </a:rPr>
              <a:t>組織改善の</a:t>
            </a:r>
            <a:r>
              <a:rPr lang="en-US" altLang="ja-JP" sz="1400">
                <a:latin typeface="+mn-ea"/>
              </a:rPr>
              <a:t>PDCA</a:t>
            </a:r>
            <a:r>
              <a:rPr lang="ja-JP" altLang="en-US" sz="1400">
                <a:latin typeface="+mn-ea"/>
              </a:rPr>
              <a:t>サイクルを効果的に回すためには、</a:t>
            </a:r>
            <a:endParaRPr lang="en-US" altLang="ja-JP" sz="1400">
              <a:latin typeface="+mn-ea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ja-JP" sz="1400">
                <a:latin typeface="+mn-ea"/>
              </a:rPr>
              <a:t>               </a:t>
            </a:r>
            <a:r>
              <a:rPr lang="ja-JP" altLang="en-US" sz="1400">
                <a:latin typeface="+mn-ea"/>
              </a:rPr>
              <a:t>事前の準備と振り返りが非常に重要です。</a:t>
            </a:r>
            <a:endParaRPr lang="en-US" altLang="ja-JP" sz="1400">
              <a:latin typeface="+mn-ea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altLang="ja-JP" sz="1400">
              <a:latin typeface="+mn-ea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ja-JP" sz="1400">
                <a:latin typeface="+mn-ea"/>
              </a:rPr>
              <a:t>	     </a:t>
            </a:r>
            <a:r>
              <a:rPr lang="ja-JP" altLang="en-US" sz="1400">
                <a:latin typeface="+mn-ea"/>
              </a:rPr>
              <a:t>本資料は、</a:t>
            </a:r>
            <a:r>
              <a:rPr lang="en-US" altLang="ja-JP" sz="1400">
                <a:latin typeface="+mn-ea"/>
              </a:rPr>
              <a:t>PDCA</a:t>
            </a:r>
            <a:r>
              <a:rPr lang="ja-JP" altLang="en-US" sz="1400">
                <a:latin typeface="+mn-ea"/>
              </a:rPr>
              <a:t>サイクルのチェック部分を担う</a:t>
            </a:r>
            <a:r>
              <a:rPr lang="en-US" altLang="ja-JP" sz="1400" err="1">
                <a:latin typeface="+mn-ea"/>
              </a:rPr>
              <a:t>pdCa</a:t>
            </a:r>
            <a:r>
              <a:rPr lang="ja-JP" altLang="en-US" sz="1400">
                <a:latin typeface="+mn-ea"/>
              </a:rPr>
              <a:t>の実施前</a:t>
            </a:r>
            <a:endParaRPr lang="en-US" altLang="ja-JP" sz="1400">
              <a:latin typeface="+mn-ea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ja-JP" altLang="en-US" sz="1400">
                <a:latin typeface="+mn-ea"/>
              </a:rPr>
              <a:t>               に行う準備（</a:t>
            </a:r>
            <a:r>
              <a:rPr lang="en-US" altLang="ja-JP" sz="1400">
                <a:latin typeface="+mn-ea"/>
              </a:rPr>
              <a:t>Plan</a:t>
            </a:r>
            <a:r>
              <a:rPr lang="ja-JP" altLang="en-US" sz="1400">
                <a:latin typeface="+mn-ea"/>
              </a:rPr>
              <a:t>）と振り返り（</a:t>
            </a:r>
            <a:r>
              <a:rPr lang="en-US" altLang="ja-JP" sz="1400">
                <a:latin typeface="+mn-ea"/>
              </a:rPr>
              <a:t>Action</a:t>
            </a:r>
            <a:r>
              <a:rPr lang="ja-JP" altLang="en-US" sz="1400">
                <a:latin typeface="+mn-ea"/>
              </a:rPr>
              <a:t>）をサポートするため、</a:t>
            </a:r>
            <a:endParaRPr lang="en-US" altLang="ja-JP" sz="1400">
              <a:latin typeface="+mn-ea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ja-JP" sz="1400">
                <a:latin typeface="+mn-ea"/>
              </a:rPr>
              <a:t>	     </a:t>
            </a:r>
            <a:r>
              <a:rPr lang="ja-JP" altLang="en-US" sz="1400">
                <a:latin typeface="+mn-ea"/>
              </a:rPr>
              <a:t>ガイドラインとしてまとめたものです。</a:t>
            </a:r>
            <a:endParaRPr lang="en-US" altLang="ja-JP" sz="1400">
              <a:latin typeface="+mn-ea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altLang="ja-JP" sz="1400">
              <a:latin typeface="+mn-ea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ja-JP" sz="1400">
                <a:latin typeface="+mn-ea"/>
              </a:rPr>
              <a:t>	     </a:t>
            </a:r>
            <a:r>
              <a:rPr lang="ja-JP" altLang="en-US" sz="1400">
                <a:latin typeface="+mn-ea"/>
              </a:rPr>
              <a:t>貴社の組織改善の</a:t>
            </a:r>
            <a:r>
              <a:rPr lang="en-US" altLang="ja-JP" sz="1400">
                <a:latin typeface="+mn-ea"/>
              </a:rPr>
              <a:t>PDCA</a:t>
            </a:r>
            <a:r>
              <a:rPr lang="ja-JP" altLang="en-US" sz="1400">
                <a:latin typeface="+mn-ea"/>
              </a:rPr>
              <a:t>サイクルを効果的に回していただくために、</a:t>
            </a:r>
            <a:endParaRPr lang="en-US" altLang="ja-JP" sz="1400">
              <a:latin typeface="+mn-ea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ja-JP" sz="1400">
                <a:latin typeface="+mn-ea"/>
              </a:rPr>
              <a:t>               </a:t>
            </a:r>
            <a:r>
              <a:rPr lang="ja-JP" altLang="en-US" sz="1400">
                <a:latin typeface="+mn-ea"/>
              </a:rPr>
              <a:t>本資料をご活用いただければ幸いです。</a:t>
            </a:r>
            <a:endParaRPr lang="en-US" altLang="ja-JP" sz="1400">
              <a:latin typeface="+mn-ea"/>
            </a:endParaRPr>
          </a:p>
          <a:p>
            <a:pPr marL="0" indent="0" algn="r">
              <a:lnSpc>
                <a:spcPct val="150000"/>
              </a:lnSpc>
              <a:buNone/>
            </a:pPr>
            <a:endParaRPr lang="en-US" altLang="ja-JP" sz="1400">
              <a:latin typeface="+mn-ea"/>
            </a:endParaRPr>
          </a:p>
          <a:p>
            <a:pPr marL="0" indent="0" algn="r">
              <a:lnSpc>
                <a:spcPct val="150000"/>
              </a:lnSpc>
              <a:buNone/>
            </a:pPr>
            <a:r>
              <a:rPr lang="ja-JP" altLang="en-US" sz="1400">
                <a:latin typeface="+mn-ea"/>
              </a:rPr>
              <a:t>株式会社アドバンテッジ リスク マネジメント</a:t>
            </a:r>
            <a:endParaRPr lang="en-US" altLang="ja-JP" sz="1400">
              <a:latin typeface="+mn-ea"/>
            </a:endParaRPr>
          </a:p>
          <a:p>
            <a:endParaRPr kumimoji="1" lang="ja-JP" altLang="en-US"/>
          </a:p>
        </p:txBody>
      </p:sp>
      <p:pic>
        <p:nvPicPr>
          <p:cNvPr id="6" name="図 5" descr="ロゴ, 会社名&#10;&#10;自動的に生成された説明">
            <a:extLst>
              <a:ext uri="{FF2B5EF4-FFF2-40B4-BE49-F238E27FC236}">
                <a16:creationId xmlns:a16="http://schemas.microsoft.com/office/drawing/2014/main" id="{9B628C75-5679-49C4-9CEE-92331D858B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5523" y="2329633"/>
            <a:ext cx="2668627" cy="1381269"/>
          </a:xfrm>
          <a:prstGeom prst="rect">
            <a:avLst/>
          </a:prstGeom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054C857E-5CDB-4C5E-ABA4-A76A31FA2C37}"/>
              </a:ext>
            </a:extLst>
          </p:cNvPr>
          <p:cNvSpPr/>
          <p:nvPr/>
        </p:nvSpPr>
        <p:spPr>
          <a:xfrm>
            <a:off x="225172" y="508040"/>
            <a:ext cx="1085850" cy="5527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600" b="1" i="1">
                <a:solidFill>
                  <a:schemeClr val="bg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01</a:t>
            </a:r>
            <a:endParaRPr lang="ja-JP" altLang="en-US" sz="2600" b="1" i="1">
              <a:solidFill>
                <a:schemeClr val="bg1"/>
              </a:solidFill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570073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E20806C-4EBA-4161-AD1F-D3BF6A3E4729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1600" b="1">
                <a:solidFill>
                  <a:srgbClr val="009999"/>
                </a:solidFill>
                <a:latin typeface="+mj-ea"/>
                <a:ea typeface="+mj-ea"/>
              </a:rPr>
              <a:t>● 今回 </a:t>
            </a:r>
            <a:r>
              <a:rPr lang="en-US" altLang="ja-JP" sz="1600" b="1" err="1">
                <a:solidFill>
                  <a:srgbClr val="009999"/>
                </a:solidFill>
                <a:latin typeface="+mj-ea"/>
                <a:ea typeface="+mj-ea"/>
              </a:rPr>
              <a:t>pdCa</a:t>
            </a:r>
            <a:r>
              <a:rPr lang="ja-JP" altLang="en-US" sz="1600" b="1">
                <a:solidFill>
                  <a:srgbClr val="009999"/>
                </a:solidFill>
                <a:latin typeface="+mj-ea"/>
                <a:ea typeface="+mj-ea"/>
              </a:rPr>
              <a:t>を実施する背景を明確にしましょう</a:t>
            </a:r>
            <a:endParaRPr lang="en-US" altLang="ja-JP" sz="1600" b="1">
              <a:solidFill>
                <a:srgbClr val="009999"/>
              </a:solidFill>
              <a:latin typeface="+mj-ea"/>
              <a:ea typeface="+mj-ea"/>
            </a:endParaRPr>
          </a:p>
          <a:p>
            <a:pPr marL="0" indent="0">
              <a:buNone/>
            </a:pPr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2FEDF4C6-2965-451E-8EED-23635809AC8B}"/>
              </a:ext>
            </a:extLst>
          </p:cNvPr>
          <p:cNvSpPr/>
          <p:nvPr/>
        </p:nvSpPr>
        <p:spPr>
          <a:xfrm>
            <a:off x="695324" y="2356927"/>
            <a:ext cx="6517789" cy="5049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504C7AE-A428-4B35-9DF2-E92FB0760B8E}"/>
              </a:ext>
            </a:extLst>
          </p:cNvPr>
          <p:cNvSpPr/>
          <p:nvPr/>
        </p:nvSpPr>
        <p:spPr>
          <a:xfrm>
            <a:off x="695324" y="6223378"/>
            <a:ext cx="6517789" cy="5049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コンテンツ プレースホルダー 2">
            <a:extLst>
              <a:ext uri="{FF2B5EF4-FFF2-40B4-BE49-F238E27FC236}">
                <a16:creationId xmlns:a16="http://schemas.microsoft.com/office/drawing/2014/main" id="{4D33BDD1-FC91-471F-AFA1-7FCDF75D2083}"/>
              </a:ext>
            </a:extLst>
          </p:cNvPr>
          <p:cNvSpPr txBox="1">
            <a:spLocks/>
          </p:cNvSpPr>
          <p:nvPr/>
        </p:nvSpPr>
        <p:spPr>
          <a:xfrm>
            <a:off x="346559" y="1542201"/>
            <a:ext cx="6866555" cy="86356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00904" indent="-100904" algn="l" defTabSz="514342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0922" indent="-100904" algn="l" defTabSz="514342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05402" indent="-101796" algn="l" defTabSz="514342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kumimoji="1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54526" indent="-100904" algn="l" defTabSz="514342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04543" indent="-100904" algn="l" defTabSz="514342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4443" indent="-128586" algn="l" defTabSz="514342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kumimoji="1"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71613" indent="-128586" algn="l" defTabSz="514342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kumimoji="1"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8785" indent="-128586" algn="l" defTabSz="514342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kumimoji="1"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85956" indent="-128586" algn="l" defTabSz="514342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kumimoji="1"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altLang="ja-JP" sz="1400">
              <a:latin typeface="+mn-ea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ja-JP" sz="1400" b="1">
              <a:latin typeface="+mn-ea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ja-JP" altLang="en-US" sz="1400" b="1">
                <a:latin typeface="+mn-ea"/>
              </a:rPr>
              <a:t>　◇ </a:t>
            </a:r>
            <a:r>
              <a:rPr lang="en-US" altLang="ja-JP" sz="1400" b="1" err="1">
                <a:latin typeface="+mn-ea"/>
              </a:rPr>
              <a:t>pdCa</a:t>
            </a:r>
            <a:r>
              <a:rPr lang="ja-JP" altLang="en-US" sz="1400" b="1">
                <a:latin typeface="+mn-ea"/>
              </a:rPr>
              <a:t>を実施するにあたり、現在認識している課題は何ですか？</a:t>
            </a:r>
            <a:endParaRPr lang="en-US" altLang="ja-JP" sz="1400" b="1">
              <a:latin typeface="+mn-ea"/>
            </a:endParaRP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ja-JP" altLang="en-US" sz="1400" b="1">
                <a:latin typeface="+mn-ea"/>
              </a:rPr>
              <a:t>　　</a:t>
            </a:r>
            <a:r>
              <a:rPr lang="ja-JP" altLang="en-US" sz="1400">
                <a:solidFill>
                  <a:srgbClr val="292929"/>
                </a:solidFill>
                <a:latin typeface="+mn-ea"/>
              </a:rPr>
              <a:t>例）</a:t>
            </a:r>
            <a:r>
              <a:rPr lang="en-US" altLang="ja-JP" sz="1400">
                <a:solidFill>
                  <a:srgbClr val="292929"/>
                </a:solidFill>
                <a:latin typeface="+mn-ea"/>
              </a:rPr>
              <a:t>A</a:t>
            </a:r>
            <a:r>
              <a:rPr lang="ja-JP" altLang="en-US" sz="1400">
                <a:solidFill>
                  <a:srgbClr val="292929"/>
                </a:solidFill>
                <a:latin typeface="+mn-ea"/>
              </a:rPr>
              <a:t>事業部はストレスチェックでワークエンゲージメントに課題があった。</a:t>
            </a:r>
            <a:br>
              <a:rPr lang="en-US" altLang="ja-JP" sz="1400">
                <a:solidFill>
                  <a:srgbClr val="292929"/>
                </a:solidFill>
                <a:latin typeface="+mn-ea"/>
              </a:rPr>
            </a:br>
            <a:r>
              <a:rPr lang="ja-JP" altLang="en-US" sz="1400">
                <a:solidFill>
                  <a:srgbClr val="292929"/>
                </a:solidFill>
                <a:latin typeface="+mn-ea"/>
              </a:rPr>
              <a:t>　　       今の仕事に対して楽しいと感じる場面が少ないようだ。</a:t>
            </a:r>
            <a:endParaRPr lang="en-US" altLang="ja-JP" sz="1400">
              <a:solidFill>
                <a:srgbClr val="292929"/>
              </a:solidFill>
              <a:latin typeface="+mn-ea"/>
            </a:endParaRP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en-US" altLang="ja-JP" sz="1400" b="1">
              <a:solidFill>
                <a:srgbClr val="292929"/>
              </a:solidFill>
              <a:latin typeface="+mn-ea"/>
            </a:endParaRPr>
          </a:p>
          <a:p>
            <a:pPr lvl="2">
              <a:lnSpc>
                <a:spcPct val="200000"/>
              </a:lnSpc>
              <a:buFont typeface="Wingdings" panose="05000000000000000000" pitchFamily="2" charset="2"/>
              <a:buChar char="l"/>
            </a:pPr>
            <a:r>
              <a:rPr lang="ja-JP" altLang="en-US" sz="1000" b="1">
                <a:solidFill>
                  <a:srgbClr val="292929"/>
                </a:solidFill>
                <a:latin typeface="+mn-ea"/>
              </a:rPr>
              <a:t>　　</a:t>
            </a:r>
            <a:endParaRPr lang="en-US" altLang="ja-JP" sz="1000" b="1">
              <a:solidFill>
                <a:srgbClr val="292929"/>
              </a:solidFill>
              <a:latin typeface="+mn-ea"/>
            </a:endParaRPr>
          </a:p>
          <a:p>
            <a:pPr marL="303606" lvl="2" indent="0">
              <a:lnSpc>
                <a:spcPct val="200000"/>
              </a:lnSpc>
              <a:buFont typeface="Arial" panose="020B0604020202020204" pitchFamily="34" charset="0"/>
              <a:buNone/>
            </a:pPr>
            <a:endParaRPr lang="en-US" altLang="ja-JP" sz="1000" b="1">
              <a:solidFill>
                <a:srgbClr val="292929"/>
              </a:solidFill>
              <a:latin typeface="+mn-ea"/>
            </a:endParaRPr>
          </a:p>
          <a:p>
            <a:pPr lvl="2">
              <a:lnSpc>
                <a:spcPct val="200000"/>
              </a:lnSpc>
              <a:buFont typeface="Wingdings" panose="05000000000000000000" pitchFamily="2" charset="2"/>
              <a:buChar char="l"/>
            </a:pPr>
            <a:r>
              <a:rPr lang="ja-JP" altLang="en-US" sz="1000" b="1">
                <a:solidFill>
                  <a:srgbClr val="292929"/>
                </a:solidFill>
                <a:latin typeface="+mn-ea"/>
              </a:rPr>
              <a:t>　</a:t>
            </a:r>
            <a:endParaRPr lang="en-US" altLang="ja-JP" sz="1000" b="1">
              <a:solidFill>
                <a:srgbClr val="292929"/>
              </a:solidFill>
              <a:latin typeface="+mn-ea"/>
            </a:endParaRPr>
          </a:p>
          <a:p>
            <a:pPr marL="303606" lvl="2" indent="0">
              <a:lnSpc>
                <a:spcPct val="200000"/>
              </a:lnSpc>
              <a:buFont typeface="Arial" panose="020B0604020202020204" pitchFamily="34" charset="0"/>
              <a:buNone/>
            </a:pPr>
            <a:r>
              <a:rPr lang="ja-JP" altLang="en-US" sz="1000" b="1">
                <a:solidFill>
                  <a:srgbClr val="292929"/>
                </a:solidFill>
                <a:latin typeface="+mn-ea"/>
              </a:rPr>
              <a:t>　</a:t>
            </a:r>
            <a:endParaRPr lang="en-US" altLang="ja-JP" sz="1000" b="1">
              <a:solidFill>
                <a:srgbClr val="292929"/>
              </a:solidFill>
              <a:latin typeface="+mn-ea"/>
            </a:endParaRPr>
          </a:p>
          <a:p>
            <a:pPr lvl="2">
              <a:lnSpc>
                <a:spcPct val="200000"/>
              </a:lnSpc>
              <a:buFont typeface="Wingdings" panose="05000000000000000000" pitchFamily="2" charset="2"/>
              <a:buChar char="l"/>
            </a:pPr>
            <a:r>
              <a:rPr lang="ja-JP" altLang="en-US" sz="1000" b="1">
                <a:solidFill>
                  <a:srgbClr val="292929"/>
                </a:solidFill>
                <a:latin typeface="+mn-ea"/>
              </a:rPr>
              <a:t>　</a:t>
            </a:r>
            <a:endParaRPr lang="en-US" altLang="ja-JP" sz="1000" b="1">
              <a:solidFill>
                <a:srgbClr val="292929"/>
              </a:solidFill>
              <a:latin typeface="+mn-ea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ja-JP" sz="1400" b="1">
              <a:solidFill>
                <a:srgbClr val="292929"/>
              </a:solidFill>
              <a:latin typeface="+mn-ea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ja-JP" sz="1400" b="1">
              <a:solidFill>
                <a:srgbClr val="292929"/>
              </a:solidFill>
              <a:latin typeface="+mn-ea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ja-JP" sz="1400" b="1">
              <a:latin typeface="+mn-ea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ja-JP" sz="1400" b="1">
              <a:latin typeface="+mn-ea"/>
            </a:endParaRP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ja-JP" altLang="en-US" sz="1400" b="1">
                <a:latin typeface="+mn-ea"/>
              </a:rPr>
              <a:t>　◇ 組織改善活動を通して、貴社の実現したいゴールはどのようなものですか？ </a:t>
            </a:r>
            <a:endParaRPr lang="en-US" altLang="ja-JP" sz="1400" b="1">
              <a:latin typeface="+mn-ea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ja-JP" altLang="en-US" sz="1400" b="1">
                <a:latin typeface="+mn-ea"/>
              </a:rPr>
              <a:t>　　</a:t>
            </a:r>
            <a:r>
              <a:rPr lang="ja-JP" altLang="en-US" sz="1400">
                <a:solidFill>
                  <a:srgbClr val="292929"/>
                </a:solidFill>
                <a:latin typeface="+mn-ea"/>
              </a:rPr>
              <a:t>例）仕事に対して前向きに楽しむ場面を増やし、離職率を〇</a:t>
            </a:r>
            <a:r>
              <a:rPr lang="en-US" altLang="ja-JP" sz="1400">
                <a:solidFill>
                  <a:srgbClr val="292929"/>
                </a:solidFill>
                <a:latin typeface="+mn-ea"/>
              </a:rPr>
              <a:t>%</a:t>
            </a:r>
            <a:r>
              <a:rPr lang="ja-JP" altLang="en-US" sz="1400">
                <a:solidFill>
                  <a:srgbClr val="292929"/>
                </a:solidFill>
                <a:latin typeface="+mn-ea"/>
              </a:rPr>
              <a:t>以内に抑えたい。</a:t>
            </a:r>
            <a:br>
              <a:rPr lang="en-US" altLang="ja-JP" sz="1400">
                <a:solidFill>
                  <a:srgbClr val="292929"/>
                </a:solidFill>
                <a:latin typeface="+mn-ea"/>
              </a:rPr>
            </a:br>
            <a:r>
              <a:rPr lang="ja-JP" altLang="en-US" sz="1400">
                <a:solidFill>
                  <a:srgbClr val="292929"/>
                </a:solidFill>
                <a:latin typeface="+mn-ea"/>
              </a:rPr>
              <a:t>　　       </a:t>
            </a:r>
            <a:r>
              <a:rPr lang="en-US" altLang="ja-JP" sz="1400">
                <a:solidFill>
                  <a:srgbClr val="292929"/>
                </a:solidFill>
                <a:latin typeface="+mn-ea"/>
              </a:rPr>
              <a:t>A</a:t>
            </a:r>
            <a:r>
              <a:rPr lang="ja-JP" altLang="en-US" sz="1400">
                <a:solidFill>
                  <a:srgbClr val="292929"/>
                </a:solidFill>
                <a:latin typeface="+mn-ea"/>
              </a:rPr>
              <a:t>事業部のメンバーで今の仕事を楽しいと感じる人を〇％以上にしたい。　</a:t>
            </a:r>
            <a:endParaRPr lang="en-US" altLang="ja-JP" sz="1400">
              <a:solidFill>
                <a:srgbClr val="292929"/>
              </a:solidFill>
              <a:latin typeface="+mn-ea"/>
            </a:endParaRP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en-US" altLang="ja-JP" sz="1400">
              <a:solidFill>
                <a:srgbClr val="292929"/>
              </a:solidFill>
              <a:latin typeface="+mn-ea"/>
            </a:endParaRPr>
          </a:p>
          <a:p>
            <a:pPr lvl="2">
              <a:lnSpc>
                <a:spcPct val="200000"/>
              </a:lnSpc>
              <a:buFont typeface="Wingdings" panose="05000000000000000000" pitchFamily="2" charset="2"/>
              <a:buChar char="l"/>
            </a:pPr>
            <a:r>
              <a:rPr lang="ja-JP" altLang="en-US" sz="1000">
                <a:solidFill>
                  <a:srgbClr val="292929"/>
                </a:solidFill>
                <a:latin typeface="+mn-ea"/>
              </a:rPr>
              <a:t>　　</a:t>
            </a:r>
            <a:endParaRPr lang="en-US" altLang="ja-JP" sz="1000">
              <a:solidFill>
                <a:srgbClr val="292929"/>
              </a:solidFill>
              <a:latin typeface="+mn-ea"/>
            </a:endParaRPr>
          </a:p>
          <a:p>
            <a:pPr marL="303606" lvl="2" indent="0">
              <a:lnSpc>
                <a:spcPct val="200000"/>
              </a:lnSpc>
              <a:buFont typeface="Arial" panose="020B0604020202020204" pitchFamily="34" charset="0"/>
              <a:buNone/>
            </a:pPr>
            <a:endParaRPr lang="en-US" altLang="ja-JP" sz="1000" b="1">
              <a:solidFill>
                <a:srgbClr val="292929"/>
              </a:solidFill>
              <a:latin typeface="+mn-ea"/>
            </a:endParaRPr>
          </a:p>
          <a:p>
            <a:pPr lvl="2">
              <a:lnSpc>
                <a:spcPct val="200000"/>
              </a:lnSpc>
              <a:buFont typeface="Wingdings" panose="05000000000000000000" pitchFamily="2" charset="2"/>
              <a:buChar char="l"/>
            </a:pPr>
            <a:r>
              <a:rPr lang="ja-JP" altLang="en-US" sz="1000" b="1">
                <a:solidFill>
                  <a:srgbClr val="292929"/>
                </a:solidFill>
                <a:latin typeface="+mn-ea"/>
              </a:rPr>
              <a:t>　</a:t>
            </a:r>
            <a:endParaRPr lang="en-US" altLang="ja-JP" sz="1000" b="1">
              <a:solidFill>
                <a:srgbClr val="292929"/>
              </a:solidFill>
              <a:latin typeface="+mn-ea"/>
            </a:endParaRPr>
          </a:p>
          <a:p>
            <a:pPr marL="303606" lvl="2" indent="0">
              <a:lnSpc>
                <a:spcPct val="200000"/>
              </a:lnSpc>
              <a:buFont typeface="Arial" panose="020B0604020202020204" pitchFamily="34" charset="0"/>
              <a:buNone/>
            </a:pPr>
            <a:r>
              <a:rPr lang="ja-JP" altLang="en-US" sz="1000" b="1">
                <a:solidFill>
                  <a:srgbClr val="292929"/>
                </a:solidFill>
                <a:latin typeface="+mn-ea"/>
              </a:rPr>
              <a:t>　</a:t>
            </a:r>
            <a:endParaRPr lang="en-US" altLang="ja-JP" sz="1000" b="1">
              <a:solidFill>
                <a:srgbClr val="292929"/>
              </a:solidFill>
              <a:latin typeface="+mn-ea"/>
            </a:endParaRPr>
          </a:p>
          <a:p>
            <a:pPr lvl="2">
              <a:lnSpc>
                <a:spcPct val="200000"/>
              </a:lnSpc>
              <a:buFont typeface="Wingdings" panose="05000000000000000000" pitchFamily="2" charset="2"/>
              <a:buChar char="l"/>
            </a:pPr>
            <a:r>
              <a:rPr lang="ja-JP" altLang="en-US" sz="1000" b="1">
                <a:solidFill>
                  <a:srgbClr val="292929"/>
                </a:solidFill>
                <a:latin typeface="+mn-ea"/>
              </a:rPr>
              <a:t>　</a:t>
            </a:r>
            <a:endParaRPr lang="en-US" altLang="ja-JP" sz="1000" b="1">
              <a:solidFill>
                <a:srgbClr val="292929"/>
              </a:solidFill>
              <a:latin typeface="+mn-ea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ja-JP" b="1">
              <a:solidFill>
                <a:srgbClr val="292929"/>
              </a:solidFill>
              <a:latin typeface="+mn-ea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ja-JP" b="1">
              <a:solidFill>
                <a:srgbClr val="292929"/>
              </a:solidFill>
            </a:endParaRPr>
          </a:p>
          <a:p>
            <a:endParaRPr lang="ja-JP" alt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1CDDC59B-853F-49A8-B84C-5CDB887C01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/>
              <a:t>実施目的を整理する</a:t>
            </a:r>
            <a:endParaRPr kumimoji="1" lang="ja-JP" altLang="en-US"/>
          </a:p>
        </p:txBody>
      </p:sp>
      <p:pic>
        <p:nvPicPr>
          <p:cNvPr id="6" name="図 5" descr="図形&#10;&#10;低い精度で自動的に生成された説明">
            <a:extLst>
              <a:ext uri="{FF2B5EF4-FFF2-40B4-BE49-F238E27FC236}">
                <a16:creationId xmlns:a16="http://schemas.microsoft.com/office/drawing/2014/main" id="{8FAF80C1-6D1A-4591-9421-EA6F69D96730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026220" y="8770137"/>
            <a:ext cx="1329120" cy="1329120"/>
          </a:xfrm>
          <a:prstGeom prst="rect">
            <a:avLst/>
          </a:prstGeom>
          <a:ln>
            <a:noFill/>
          </a:ln>
        </p:spPr>
      </p:pic>
      <p:pic>
        <p:nvPicPr>
          <p:cNvPr id="8" name="図 7" descr="アイコン&#10;&#10;自動的に生成された説明">
            <a:extLst>
              <a:ext uri="{FF2B5EF4-FFF2-40B4-BE49-F238E27FC236}">
                <a16:creationId xmlns:a16="http://schemas.microsoft.com/office/drawing/2014/main" id="{2D184B60-F010-4E1A-A406-1591448CCEF1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191305" y="510542"/>
            <a:ext cx="619948" cy="619948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109E3E12-14BF-4472-96AE-282D98607B0B}"/>
              </a:ext>
            </a:extLst>
          </p:cNvPr>
          <p:cNvSpPr/>
          <p:nvPr/>
        </p:nvSpPr>
        <p:spPr>
          <a:xfrm>
            <a:off x="225172" y="508040"/>
            <a:ext cx="1085850" cy="5527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600" b="1" i="1">
                <a:solidFill>
                  <a:schemeClr val="bg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02</a:t>
            </a:r>
            <a:endParaRPr lang="ja-JP" altLang="en-US" sz="2600" b="1" i="1">
              <a:solidFill>
                <a:schemeClr val="bg1"/>
              </a:solidFill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702934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CDDC59B-853F-49A8-B84C-5CDB887C01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/>
              <a:t>社内体制を決める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E20806C-4EBA-4161-AD1F-D3BF6A3E4729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17610" y="1392710"/>
            <a:ext cx="6866555" cy="863566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1600" b="1">
                <a:solidFill>
                  <a:srgbClr val="009999"/>
                </a:solidFill>
                <a:latin typeface="+mj-ea"/>
                <a:ea typeface="+mj-ea"/>
              </a:rPr>
              <a:t>● 社内体制を整えましょう</a:t>
            </a:r>
            <a:endParaRPr lang="en-US" altLang="ja-JP" sz="1600" b="1">
              <a:solidFill>
                <a:srgbClr val="009999"/>
              </a:solidFill>
              <a:latin typeface="+mj-ea"/>
              <a:ea typeface="+mj-ea"/>
            </a:endParaRPr>
          </a:p>
          <a:p>
            <a:pPr marL="0" indent="0">
              <a:buNone/>
            </a:pPr>
            <a:endParaRPr lang="en-US" altLang="ja-JP" sz="1400">
              <a:latin typeface="+mn-ea"/>
            </a:endParaRPr>
          </a:p>
          <a:p>
            <a:pPr marL="0" indent="0">
              <a:buNone/>
            </a:pPr>
            <a:r>
              <a:rPr kumimoji="1" lang="ja-JP" altLang="en-US" sz="1400">
                <a:latin typeface="+mn-ea"/>
              </a:rPr>
              <a:t>　・</a:t>
            </a:r>
            <a:endParaRPr kumimoji="1" lang="en-US" altLang="ja-JP" sz="1400">
              <a:latin typeface="+mn-ea"/>
            </a:endParaRPr>
          </a:p>
          <a:p>
            <a:endParaRPr kumimoji="1" lang="ja-JP" altLang="en-US"/>
          </a:p>
        </p:txBody>
      </p:sp>
      <p:graphicFrame>
        <p:nvGraphicFramePr>
          <p:cNvPr id="4" name="表 5">
            <a:extLst>
              <a:ext uri="{FF2B5EF4-FFF2-40B4-BE49-F238E27FC236}">
                <a16:creationId xmlns:a16="http://schemas.microsoft.com/office/drawing/2014/main" id="{A9C468EC-18F7-4E2D-83E2-57D50BB999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9548266"/>
              </p:ext>
            </p:extLst>
          </p:nvPr>
        </p:nvGraphicFramePr>
        <p:xfrm>
          <a:off x="509036" y="1726175"/>
          <a:ext cx="6541602" cy="82360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6955">
                  <a:extLst>
                    <a:ext uri="{9D8B030D-6E8A-4147-A177-3AD203B41FA5}">
                      <a16:colId xmlns:a16="http://schemas.microsoft.com/office/drawing/2014/main" val="1043203771"/>
                    </a:ext>
                  </a:extLst>
                </a:gridCol>
                <a:gridCol w="1545916">
                  <a:extLst>
                    <a:ext uri="{9D8B030D-6E8A-4147-A177-3AD203B41FA5}">
                      <a16:colId xmlns:a16="http://schemas.microsoft.com/office/drawing/2014/main" val="1629043952"/>
                    </a:ext>
                  </a:extLst>
                </a:gridCol>
                <a:gridCol w="3136605">
                  <a:extLst>
                    <a:ext uri="{9D8B030D-6E8A-4147-A177-3AD203B41FA5}">
                      <a16:colId xmlns:a16="http://schemas.microsoft.com/office/drawing/2014/main" val="3095135104"/>
                    </a:ext>
                  </a:extLst>
                </a:gridCol>
                <a:gridCol w="1482126">
                  <a:extLst>
                    <a:ext uri="{9D8B030D-6E8A-4147-A177-3AD203B41FA5}">
                      <a16:colId xmlns:a16="http://schemas.microsoft.com/office/drawing/2014/main" val="2006980996"/>
                    </a:ext>
                  </a:extLst>
                </a:gridCol>
              </a:tblGrid>
              <a:tr h="385739">
                <a:tc gridSpan="2">
                  <a:txBody>
                    <a:bodyPr/>
                    <a:lstStyle/>
                    <a:p>
                      <a:pPr marL="0" marR="0" lvl="0" indent="0" algn="ctr" defTabSz="51434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</a:rPr>
                        <a:t>担　　当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51434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</a:rPr>
                        <a:t>役　　割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4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</a:rPr>
                        <a:t>氏　　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8406190"/>
                  </a:ext>
                </a:extLst>
              </a:tr>
              <a:tr h="182671">
                <a:tc gridSpan="2">
                  <a:txBody>
                    <a:bodyPr/>
                    <a:lstStyle/>
                    <a:p>
                      <a:pPr marL="0" marR="0" lvl="0" indent="0" algn="l" defTabSz="51434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1" i="0" u="none" strike="noStrike">
                          <a:solidFill>
                            <a:srgbClr val="292929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</a:rPr>
                        <a:t> プロジェクトオーナー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1434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>
                          <a:solidFill>
                            <a:srgbClr val="292929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</a:rPr>
                        <a:t>貴社の組織改善プロジェクトの旗振り役。</a:t>
                      </a:r>
                      <a:br>
                        <a:rPr lang="ja-JP" altLang="en-US" sz="1100" b="0" i="0" u="none" strike="noStrike">
                          <a:solidFill>
                            <a:srgbClr val="292929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</a:rPr>
                      </a:br>
                      <a:r>
                        <a:rPr lang="ja-JP" altLang="en-US" sz="1100" b="0" i="0" u="none" strike="noStrike">
                          <a:solidFill>
                            <a:srgbClr val="292929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</a:rPr>
                        <a:t>組織改善に対する会社の本気度が伝わるよう、経営者から発信していただくのがおすすめです。</a:t>
                      </a:r>
                      <a:br>
                        <a:rPr lang="ja-JP" altLang="en-US" sz="1100" b="0" i="0" u="none" strike="noStrike">
                          <a:solidFill>
                            <a:srgbClr val="292929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</a:rPr>
                      </a:br>
                      <a:r>
                        <a:rPr lang="ja-JP" altLang="en-US" sz="1100" b="0" i="0" u="none" strike="noStrike">
                          <a:solidFill>
                            <a:srgbClr val="292929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</a:rPr>
                        <a:t>　例）社長</a:t>
                      </a:r>
                      <a:endParaRPr lang="en-US" altLang="ja-JP" sz="1100" b="0" i="0" u="none" strike="noStrike">
                        <a:solidFill>
                          <a:srgbClr val="292929"/>
                        </a:solidFill>
                        <a:effectLst/>
                        <a:latin typeface="游ゴシック" panose="020B0400000000000000" pitchFamily="50" charset="-128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1434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000" b="0" i="0" u="none" strike="noStrike">
                        <a:solidFill>
                          <a:srgbClr val="292929"/>
                        </a:solidFill>
                        <a:effectLst/>
                        <a:latin typeface="游ゴシック" panose="020B0400000000000000" pitchFamily="50" charset="-128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2051932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marL="0" marR="0" lvl="0" indent="0" algn="l" defTabSz="51434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1" i="0" u="none" strike="noStrike">
                          <a:solidFill>
                            <a:srgbClr val="292929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</a:rPr>
                        <a:t> プロジェクト推進役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1434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100" b="0" i="0" u="none" strike="noStrike" err="1">
                          <a:solidFill>
                            <a:srgbClr val="292929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</a:rPr>
                        <a:t>pdCa</a:t>
                      </a:r>
                      <a:r>
                        <a:rPr lang="ja-JP" altLang="en-US" sz="1100" b="0" i="0" u="none" strike="noStrike">
                          <a:solidFill>
                            <a:srgbClr val="292929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</a:rPr>
                        <a:t>実施に関する全体の計画立案・実行の責任者。</a:t>
                      </a:r>
                      <a:br>
                        <a:rPr lang="ja-JP" altLang="en-US" sz="1100" b="0" i="0" u="none" strike="noStrike">
                          <a:solidFill>
                            <a:srgbClr val="292929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</a:rPr>
                      </a:br>
                      <a:r>
                        <a:rPr lang="ja-JP" altLang="en-US" sz="1100" b="0" i="0" u="none" strike="noStrike">
                          <a:solidFill>
                            <a:srgbClr val="292929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</a:rPr>
                        <a:t>スケジュールや設問の決定、</a:t>
                      </a:r>
                      <a:r>
                        <a:rPr lang="en-US" altLang="ja-JP" sz="1100" b="0" i="0" u="none" strike="noStrike" err="1">
                          <a:solidFill>
                            <a:srgbClr val="292929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</a:rPr>
                        <a:t>pdCa</a:t>
                      </a:r>
                      <a:r>
                        <a:rPr lang="ja-JP" altLang="en-US" sz="1100" b="0" i="0" u="none" strike="noStrike">
                          <a:solidFill>
                            <a:srgbClr val="292929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</a:rPr>
                        <a:t>実施後のアクションについてプロジェクトメンバーを牽引します。</a:t>
                      </a:r>
                      <a:endParaRPr lang="en-US" altLang="ja-JP" sz="1100" b="0" i="0" u="none" strike="noStrike">
                        <a:solidFill>
                          <a:srgbClr val="292929"/>
                        </a:solidFill>
                        <a:effectLst/>
                        <a:latin typeface="游ゴシック" panose="020B0400000000000000" pitchFamily="50" charset="-128"/>
                        <a:ea typeface="+mn-ea"/>
                      </a:endParaRPr>
                    </a:p>
                    <a:p>
                      <a:pPr marL="0" marR="0" lvl="0" indent="0" algn="l" defTabSz="51434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>
                          <a:solidFill>
                            <a:srgbClr val="292929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</a:rPr>
                        <a:t>　例）人事部長</a:t>
                      </a:r>
                      <a:endParaRPr lang="en-US" altLang="ja-JP" sz="1100" b="0" i="0" u="none" strike="noStrike">
                        <a:solidFill>
                          <a:srgbClr val="292929"/>
                        </a:solidFill>
                        <a:effectLst/>
                        <a:latin typeface="游ゴシック" panose="020B0400000000000000" pitchFamily="50" charset="-128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1434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050" b="0" i="0" u="none" strike="noStrike">
                        <a:solidFill>
                          <a:srgbClr val="292929"/>
                        </a:solidFill>
                        <a:effectLst/>
                        <a:latin typeface="游ゴシック" panose="020B0400000000000000" pitchFamily="50" charset="-128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28663947"/>
                  </a:ext>
                </a:extLst>
              </a:tr>
              <a:tr h="508831">
                <a:tc gridSpan="2">
                  <a:txBody>
                    <a:bodyPr/>
                    <a:lstStyle/>
                    <a:p>
                      <a:pPr marL="0" marR="0" lvl="0" indent="0" algn="l" defTabSz="51434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1" i="0" u="none" strike="noStrike">
                          <a:solidFill>
                            <a:srgbClr val="292929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</a:rPr>
                        <a:t> プロジェクトメンバー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1434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100" b="0" i="0" u="none" strike="noStrike" err="1">
                          <a:solidFill>
                            <a:srgbClr val="292929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</a:rPr>
                        <a:t>pdCa</a:t>
                      </a:r>
                      <a:r>
                        <a:rPr lang="ja-JP" altLang="en-US" sz="1100" b="0" i="0" u="none" strike="noStrike">
                          <a:solidFill>
                            <a:srgbClr val="292929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</a:rPr>
                        <a:t>実施に関する計画を実行します。</a:t>
                      </a:r>
                      <a:br>
                        <a:rPr lang="ja-JP" altLang="en-US" sz="1100" b="0" i="0" u="none" strike="noStrike">
                          <a:solidFill>
                            <a:srgbClr val="292929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</a:rPr>
                      </a:br>
                      <a:r>
                        <a:rPr lang="ja-JP" altLang="en-US" sz="1100" b="0" i="0" u="none" strike="noStrike">
                          <a:solidFill>
                            <a:srgbClr val="292929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</a:rPr>
                        <a:t>　例）人事部メンバー</a:t>
                      </a:r>
                      <a:endParaRPr lang="en-US" altLang="ja-JP" sz="1100" b="0" i="0" u="none" strike="noStrike">
                        <a:solidFill>
                          <a:srgbClr val="292929"/>
                        </a:solidFill>
                        <a:effectLst/>
                        <a:latin typeface="游ゴシック" panose="020B0400000000000000" pitchFamily="50" charset="-128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1434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050" b="0" i="0" u="none" strike="noStrike">
                        <a:solidFill>
                          <a:srgbClr val="292929"/>
                        </a:solidFill>
                        <a:effectLst/>
                        <a:latin typeface="游ゴシック" panose="020B0400000000000000" pitchFamily="50" charset="-128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2572732"/>
                  </a:ext>
                </a:extLst>
              </a:tr>
              <a:tr h="510970">
                <a:tc rowSpan="4">
                  <a:txBody>
                    <a:bodyPr/>
                    <a:lstStyle/>
                    <a:p>
                      <a:pPr algn="l"/>
                      <a:endParaRPr kumimoji="1" lang="ja-JP" altLang="en-US" b="1">
                        <a:solidFill>
                          <a:srgbClr val="292929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1434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1" i="0" u="none" strike="noStrike">
                          <a:solidFill>
                            <a:srgbClr val="292929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</a:rPr>
                        <a:t> テストの設定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1434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100" b="0" i="0" u="none" strike="noStrike" err="1">
                          <a:solidFill>
                            <a:srgbClr val="292929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</a:rPr>
                        <a:t>pdCa</a:t>
                      </a:r>
                      <a:r>
                        <a:rPr lang="ja-JP" altLang="en-US" sz="1100" b="0" i="0" u="none" strike="noStrike">
                          <a:solidFill>
                            <a:srgbClr val="292929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</a:rPr>
                        <a:t>の設定（データ登録、チェックの設定）を実際に行うメンバー。</a:t>
                      </a:r>
                      <a:endParaRPr lang="en-US" altLang="ja-JP" sz="1100" b="0" i="0" u="none" strike="noStrike">
                        <a:solidFill>
                          <a:srgbClr val="292929"/>
                        </a:solidFill>
                        <a:effectLst/>
                        <a:latin typeface="游ゴシック" panose="020B0400000000000000" pitchFamily="50" charset="-128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1434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050" b="0" i="0" u="none" strike="noStrike">
                        <a:solidFill>
                          <a:srgbClr val="292929"/>
                        </a:solidFill>
                        <a:effectLst/>
                        <a:latin typeface="游ゴシック" panose="020B0400000000000000" pitchFamily="50" charset="-128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7996748"/>
                  </a:ext>
                </a:extLst>
              </a:tr>
              <a:tr h="541450">
                <a:tc vMerge="1">
                  <a:txBody>
                    <a:bodyPr/>
                    <a:lstStyle/>
                    <a:p>
                      <a:pPr algn="l"/>
                      <a:endParaRPr kumimoji="1" lang="ja-JP" altLang="en-US" b="1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1434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1" i="0" u="none" strike="noStrike">
                          <a:solidFill>
                            <a:srgbClr val="292929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</a:rPr>
                        <a:t> 社内アナウンス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1434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100" b="0" i="0" u="none" strike="noStrike" err="1">
                          <a:solidFill>
                            <a:srgbClr val="292929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</a:rPr>
                        <a:t>pdCa</a:t>
                      </a:r>
                      <a:r>
                        <a:rPr lang="ja-JP" altLang="en-US" sz="1100" b="0" i="0" u="none" strike="noStrike">
                          <a:solidFill>
                            <a:srgbClr val="292929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</a:rPr>
                        <a:t>について社内アナウンスを行うメンバー。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>
                        <a:solidFill>
                          <a:srgbClr val="292929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424124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l"/>
                      <a:endParaRPr kumimoji="1" lang="ja-JP" altLang="en-US" b="1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1434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1" i="0" u="none" strike="noStrike">
                          <a:solidFill>
                            <a:srgbClr val="292929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</a:rPr>
                        <a:t> データ分析の展開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1434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100" b="0" i="0" u="none" strike="noStrike" err="1">
                          <a:solidFill>
                            <a:srgbClr val="292929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</a:rPr>
                        <a:t>pdCa</a:t>
                      </a:r>
                      <a:r>
                        <a:rPr lang="ja-JP" altLang="en-US" sz="1100" b="0" i="0" u="none" strike="noStrike">
                          <a:solidFill>
                            <a:srgbClr val="292929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</a:rPr>
                        <a:t>の集計結果をストレスチェックやほかの社内サーベイと見比べ、組織の傾向を分析するメンバー。分析結果は現場に共有し、実態と比較することで改善策を導きます。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>
                        <a:solidFill>
                          <a:srgbClr val="292929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49286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l"/>
                      <a:endParaRPr kumimoji="1" lang="ja-JP" altLang="en-US" b="1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1434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1" i="0" u="none" strike="noStrike">
                          <a:solidFill>
                            <a:srgbClr val="292929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</a:rPr>
                        <a:t> 社内問い合わせ窓口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1434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100" b="0" i="0" u="none" strike="noStrike">
                          <a:solidFill>
                            <a:srgbClr val="292929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</a:rPr>
                        <a:t>pdCa</a:t>
                      </a:r>
                      <a:r>
                        <a:rPr lang="ja-JP" altLang="en-US" sz="1100" b="0" i="0" u="none" strike="noStrike">
                          <a:solidFill>
                            <a:srgbClr val="292929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</a:rPr>
                        <a:t>実施の際に従業員からの問い合わせを受けるメンバー。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>
                        <a:solidFill>
                          <a:srgbClr val="292929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1430552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ja-JP" altLang="en-US" sz="1100" b="1" i="0" u="none" strike="noStrike">
                          <a:solidFill>
                            <a:srgbClr val="292929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</a:rPr>
                        <a:t> 組織改善の中心役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</a:rPr>
                        <a:t>組織改善の中心役</a:t>
                      </a:r>
                    </a:p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100" b="0" i="0" u="none" strike="noStrike">
                          <a:solidFill>
                            <a:srgbClr val="292929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</a:rPr>
                        <a:t>pdCa</a:t>
                      </a:r>
                      <a:r>
                        <a:rPr lang="ja-JP" altLang="en-US" sz="1100" b="0" i="0" u="none" strike="noStrike">
                          <a:solidFill>
                            <a:srgbClr val="292929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</a:rPr>
                        <a:t>の結果を参照し、組織改善のリーダーとなる方。</a:t>
                      </a:r>
                      <a:br>
                        <a:rPr lang="ja-JP" altLang="en-US" sz="1100" b="0" i="0" u="none" strike="noStrike">
                          <a:solidFill>
                            <a:srgbClr val="292929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</a:rPr>
                      </a:br>
                      <a:r>
                        <a:rPr lang="ja-JP" altLang="en-US" sz="1100" b="0" i="0" u="none" strike="noStrike">
                          <a:solidFill>
                            <a:srgbClr val="292929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</a:rPr>
                        <a:t>例）各組織課長以上の管理職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>
                        <a:solidFill>
                          <a:srgbClr val="292929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9749068"/>
                  </a:ext>
                </a:extLst>
              </a:tr>
              <a:tr h="541183">
                <a:tc gridSpan="2">
                  <a:txBody>
                    <a:bodyPr/>
                    <a:lstStyle/>
                    <a:p>
                      <a:pPr algn="l" fontAlgn="ctr"/>
                      <a:endParaRPr lang="ja-JP" altLang="en-US" sz="1100" b="1" i="0" u="none" strike="noStrike">
                        <a:solidFill>
                          <a:srgbClr val="292929"/>
                        </a:solidFill>
                        <a:effectLst/>
                        <a:latin typeface="游ゴシック" panose="020B0400000000000000" pitchFamily="50" charset="-128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100">
                        <a:solidFill>
                          <a:srgbClr val="292929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>
                        <a:solidFill>
                          <a:srgbClr val="292929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0272532"/>
                  </a:ext>
                </a:extLst>
              </a:tr>
              <a:tr h="553452">
                <a:tc gridSpan="2">
                  <a:txBody>
                    <a:bodyPr/>
                    <a:lstStyle/>
                    <a:p>
                      <a:pPr algn="l" fontAlgn="ctr"/>
                      <a:endParaRPr lang="ja-JP" altLang="en-US" sz="1100" b="1" i="0" u="none" strike="noStrike">
                        <a:solidFill>
                          <a:srgbClr val="292929"/>
                        </a:solidFill>
                        <a:effectLst/>
                        <a:latin typeface="游ゴシック" panose="020B0400000000000000" pitchFamily="50" charset="-128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100">
                        <a:solidFill>
                          <a:srgbClr val="292929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>
                        <a:solidFill>
                          <a:srgbClr val="292929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0085868"/>
                  </a:ext>
                </a:extLst>
              </a:tr>
              <a:tr h="517358">
                <a:tc gridSpan="2">
                  <a:txBody>
                    <a:bodyPr/>
                    <a:lstStyle/>
                    <a:p>
                      <a:pPr algn="l" fontAlgn="ctr"/>
                      <a:endParaRPr lang="ja-JP" altLang="en-US" sz="1100" b="1" i="0" u="none" strike="noStrike">
                        <a:solidFill>
                          <a:srgbClr val="292929"/>
                        </a:solidFill>
                        <a:effectLst/>
                        <a:latin typeface="游ゴシック" panose="020B0400000000000000" pitchFamily="50" charset="-128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100">
                        <a:solidFill>
                          <a:srgbClr val="292929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>
                        <a:solidFill>
                          <a:srgbClr val="292929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4652274"/>
                  </a:ext>
                </a:extLst>
              </a:tr>
              <a:tr h="505327">
                <a:tc gridSpan="2">
                  <a:txBody>
                    <a:bodyPr/>
                    <a:lstStyle/>
                    <a:p>
                      <a:pPr algn="l" fontAlgn="ctr"/>
                      <a:endParaRPr lang="ja-JP" altLang="en-US" sz="1100" b="1" i="0" u="none" strike="noStrike">
                        <a:solidFill>
                          <a:srgbClr val="292929"/>
                        </a:solidFill>
                        <a:effectLst/>
                        <a:latin typeface="游ゴシック" panose="020B0400000000000000" pitchFamily="50" charset="-128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100">
                        <a:solidFill>
                          <a:srgbClr val="292929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>
                        <a:solidFill>
                          <a:srgbClr val="292929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96404143"/>
                  </a:ext>
                </a:extLst>
              </a:tr>
              <a:tr h="529389">
                <a:tc gridSpan="2">
                  <a:txBody>
                    <a:bodyPr/>
                    <a:lstStyle/>
                    <a:p>
                      <a:pPr algn="l" fontAlgn="ctr"/>
                      <a:endParaRPr lang="ja-JP" altLang="en-US" sz="1100" b="1" i="0" u="none" strike="noStrike">
                        <a:solidFill>
                          <a:srgbClr val="292929"/>
                        </a:solidFill>
                        <a:effectLst/>
                        <a:latin typeface="游ゴシック" panose="020B0400000000000000" pitchFamily="50" charset="-128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100">
                        <a:solidFill>
                          <a:srgbClr val="292929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>
                        <a:solidFill>
                          <a:srgbClr val="292929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472961"/>
                  </a:ext>
                </a:extLst>
              </a:tr>
            </a:tbl>
          </a:graphicData>
        </a:graphic>
      </p:graphicFrame>
      <p:pic>
        <p:nvPicPr>
          <p:cNvPr id="9" name="図 8" descr="アイコン&#10;&#10;自動的に生成された説明">
            <a:extLst>
              <a:ext uri="{FF2B5EF4-FFF2-40B4-BE49-F238E27FC236}">
                <a16:creationId xmlns:a16="http://schemas.microsoft.com/office/drawing/2014/main" id="{05C9F194-074F-4D1C-9600-D1CF799A3D5B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938614" y="315535"/>
            <a:ext cx="884670" cy="884670"/>
          </a:xfrm>
          <a:prstGeom prst="rect">
            <a:avLst/>
          </a:prstGeom>
        </p:spPr>
      </p:pic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FA1C909-8323-4FB6-8313-4A329254A441}"/>
              </a:ext>
            </a:extLst>
          </p:cNvPr>
          <p:cNvSpPr/>
          <p:nvPr/>
        </p:nvSpPr>
        <p:spPr>
          <a:xfrm>
            <a:off x="225172" y="508040"/>
            <a:ext cx="1085850" cy="5527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600" b="1" i="1">
                <a:solidFill>
                  <a:schemeClr val="bg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03</a:t>
            </a:r>
            <a:endParaRPr lang="ja-JP" altLang="en-US" sz="2600" b="1" i="1">
              <a:solidFill>
                <a:schemeClr val="bg1"/>
              </a:solidFill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894665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E20806C-4EBA-4161-AD1F-D3BF6A3E4729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46555" y="1542201"/>
            <a:ext cx="6866555" cy="863566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1700" b="1">
                <a:solidFill>
                  <a:srgbClr val="009999"/>
                </a:solidFill>
                <a:latin typeface="+mj-ea"/>
                <a:ea typeface="+mj-ea"/>
              </a:rPr>
              <a:t>● 導入目的に沿って実施方法を計画しましょう</a:t>
            </a:r>
            <a:endParaRPr lang="en-US" altLang="ja-JP" sz="1700" b="1">
              <a:solidFill>
                <a:srgbClr val="009999"/>
              </a:solidFill>
              <a:latin typeface="+mj-ea"/>
              <a:ea typeface="+mj-ea"/>
            </a:endParaRPr>
          </a:p>
          <a:p>
            <a:pPr marL="0" indent="0">
              <a:buNone/>
            </a:pPr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C198D24F-3528-4E97-B609-260224BE5F2E}"/>
              </a:ext>
            </a:extLst>
          </p:cNvPr>
          <p:cNvSpPr/>
          <p:nvPr/>
        </p:nvSpPr>
        <p:spPr>
          <a:xfrm>
            <a:off x="750627" y="6528021"/>
            <a:ext cx="6462485" cy="2226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1CF015D1-4182-4F4C-9C06-32067A3BDCF4}"/>
              </a:ext>
            </a:extLst>
          </p:cNvPr>
          <p:cNvSpPr/>
          <p:nvPr/>
        </p:nvSpPr>
        <p:spPr>
          <a:xfrm>
            <a:off x="750625" y="9128098"/>
            <a:ext cx="6462485" cy="43898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5FFCBD2-0AEC-401E-BB1B-687AC75C264E}"/>
              </a:ext>
            </a:extLst>
          </p:cNvPr>
          <p:cNvSpPr/>
          <p:nvPr/>
        </p:nvSpPr>
        <p:spPr>
          <a:xfrm>
            <a:off x="750625" y="7594820"/>
            <a:ext cx="6462485" cy="43898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BDA19C01-5EFF-4BEE-BB76-632BBAB2B1CC}"/>
              </a:ext>
            </a:extLst>
          </p:cNvPr>
          <p:cNvSpPr txBox="1">
            <a:spLocks/>
          </p:cNvSpPr>
          <p:nvPr/>
        </p:nvSpPr>
        <p:spPr>
          <a:xfrm>
            <a:off x="346559" y="1744219"/>
            <a:ext cx="6866555" cy="84336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00904" indent="-100904" algn="l" defTabSz="514342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0922" indent="-100904" algn="l" defTabSz="514342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05402" indent="-101796" algn="l" defTabSz="514342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kumimoji="1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54526" indent="-100904" algn="l" defTabSz="514342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04543" indent="-100904" algn="l" defTabSz="514342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4443" indent="-128586" algn="l" defTabSz="514342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kumimoji="1"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71613" indent="-128586" algn="l" defTabSz="514342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kumimoji="1"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8785" indent="-128586" algn="l" defTabSz="514342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kumimoji="1"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85956" indent="-128586" algn="l" defTabSz="514342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kumimoji="1"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altLang="ja-JP" sz="1200" dirty="0">
              <a:latin typeface="+mn-ea"/>
            </a:endParaRPr>
          </a:p>
          <a:p>
            <a:pPr marL="0" indent="0">
              <a:lnSpc>
                <a:spcPts val="1700"/>
              </a:lnSpc>
              <a:buFont typeface="Arial" panose="020B0604020202020204" pitchFamily="34" charset="0"/>
              <a:buNone/>
            </a:pPr>
            <a:r>
              <a:rPr lang="en-US" altLang="ja-JP" sz="1400" b="1" dirty="0">
                <a:solidFill>
                  <a:srgbClr val="292929"/>
                </a:solidFill>
                <a:latin typeface="+mn-ea"/>
              </a:rPr>
              <a:t>【</a:t>
            </a:r>
            <a:r>
              <a:rPr lang="ja-JP" altLang="en-US" sz="1400" b="1" dirty="0">
                <a:solidFill>
                  <a:srgbClr val="292929"/>
                </a:solidFill>
                <a:latin typeface="+mn-ea"/>
              </a:rPr>
              <a:t> 導入目的 </a:t>
            </a:r>
            <a:r>
              <a:rPr lang="en-US" altLang="ja-JP" sz="1400" b="1" dirty="0">
                <a:solidFill>
                  <a:srgbClr val="292929"/>
                </a:solidFill>
                <a:latin typeface="+mn-ea"/>
              </a:rPr>
              <a:t>】</a:t>
            </a:r>
          </a:p>
          <a:p>
            <a:pPr marL="342900" lvl="1" indent="0">
              <a:lnSpc>
                <a:spcPts val="1700"/>
              </a:lnSpc>
              <a:buFont typeface="Arial" panose="020B0604020202020204" pitchFamily="34" charset="0"/>
              <a:buNone/>
            </a:pPr>
            <a:r>
              <a:rPr lang="ja-JP" altLang="en-US" sz="1200" dirty="0">
                <a:solidFill>
                  <a:srgbClr val="292929"/>
                </a:solidFill>
                <a:latin typeface="+mn-ea"/>
              </a:rPr>
              <a:t>「</a:t>
            </a:r>
            <a:r>
              <a:rPr lang="en-US" altLang="ja-JP" sz="1200" dirty="0">
                <a:solidFill>
                  <a:srgbClr val="292929"/>
                </a:solidFill>
                <a:latin typeface="+mn-ea"/>
              </a:rPr>
              <a:t>2.</a:t>
            </a:r>
            <a:r>
              <a:rPr lang="ja-JP" altLang="en-US" sz="1200" dirty="0">
                <a:solidFill>
                  <a:srgbClr val="292929"/>
                </a:solidFill>
                <a:latin typeface="+mn-ea"/>
              </a:rPr>
              <a:t>実施目的を整理する」で確認した目的を記入します。　</a:t>
            </a:r>
            <a:endParaRPr lang="en-US" altLang="ja-JP" sz="1200" dirty="0">
              <a:solidFill>
                <a:srgbClr val="292929"/>
              </a:solidFill>
              <a:latin typeface="+mn-ea"/>
            </a:endParaRPr>
          </a:p>
          <a:p>
            <a:pPr marL="342900" lvl="1" indent="0">
              <a:lnSpc>
                <a:spcPts val="1700"/>
              </a:lnSpc>
              <a:buFont typeface="Arial" panose="020B0604020202020204" pitchFamily="34" charset="0"/>
              <a:buNone/>
            </a:pPr>
            <a:endParaRPr lang="en-US" altLang="ja-JP" sz="1200" dirty="0">
              <a:solidFill>
                <a:srgbClr val="292929"/>
              </a:solidFill>
              <a:latin typeface="+mn-ea"/>
            </a:endParaRPr>
          </a:p>
          <a:p>
            <a:pPr marL="0" indent="0">
              <a:lnSpc>
                <a:spcPts val="1700"/>
              </a:lnSpc>
              <a:buFont typeface="Arial" panose="020B0604020202020204" pitchFamily="34" charset="0"/>
              <a:buNone/>
            </a:pPr>
            <a:r>
              <a:rPr lang="en-US" altLang="ja-JP" sz="1400" b="1" dirty="0">
                <a:solidFill>
                  <a:srgbClr val="292929"/>
                </a:solidFill>
                <a:latin typeface="+mn-ea"/>
              </a:rPr>
              <a:t>【 </a:t>
            </a:r>
            <a:r>
              <a:rPr lang="ja-JP" altLang="en-US" sz="1400" b="1" dirty="0">
                <a:solidFill>
                  <a:srgbClr val="292929"/>
                </a:solidFill>
                <a:latin typeface="+mn-ea"/>
              </a:rPr>
              <a:t>調査の種類 </a:t>
            </a:r>
            <a:r>
              <a:rPr lang="en-US" altLang="ja-JP" sz="1400" b="1" dirty="0">
                <a:solidFill>
                  <a:srgbClr val="292929"/>
                </a:solidFill>
                <a:latin typeface="+mn-ea"/>
              </a:rPr>
              <a:t>】</a:t>
            </a:r>
          </a:p>
          <a:p>
            <a:pPr marL="342900" lvl="1" indent="0">
              <a:lnSpc>
                <a:spcPts val="1700"/>
              </a:lnSpc>
              <a:buFont typeface="Arial" panose="020B0604020202020204" pitchFamily="34" charset="0"/>
              <a:buNone/>
            </a:pPr>
            <a:r>
              <a:rPr lang="ja-JP" altLang="en-US" sz="1200" dirty="0">
                <a:solidFill>
                  <a:srgbClr val="292929"/>
                </a:solidFill>
                <a:latin typeface="+mn-ea"/>
              </a:rPr>
              <a:t>導入目的に沿って</a:t>
            </a:r>
            <a:r>
              <a:rPr lang="en-US" altLang="ja-JP" sz="1200" dirty="0" err="1">
                <a:solidFill>
                  <a:srgbClr val="292929"/>
                </a:solidFill>
                <a:latin typeface="+mn-ea"/>
              </a:rPr>
              <a:t>pdCa</a:t>
            </a:r>
            <a:r>
              <a:rPr lang="ja-JP" altLang="en-US" sz="1200" dirty="0">
                <a:solidFill>
                  <a:srgbClr val="292929"/>
                </a:solidFill>
                <a:latin typeface="+mn-ea"/>
              </a:rPr>
              <a:t>のどの調査を利用するか検討します。</a:t>
            </a:r>
            <a:br>
              <a:rPr lang="en-US" altLang="ja-JP" sz="1200" dirty="0">
                <a:solidFill>
                  <a:srgbClr val="292929"/>
                </a:solidFill>
                <a:latin typeface="+mn-ea"/>
              </a:rPr>
            </a:br>
            <a:r>
              <a:rPr lang="ja-JP" altLang="en-US" sz="1200" dirty="0">
                <a:solidFill>
                  <a:srgbClr val="292929"/>
                </a:solidFill>
                <a:latin typeface="+mn-ea"/>
              </a:rPr>
              <a:t>調査の種類によってはあらかじめ設定（</a:t>
            </a:r>
            <a:r>
              <a:rPr lang="en-US" altLang="ja-JP" sz="1200" dirty="0">
                <a:solidFill>
                  <a:srgbClr val="292929"/>
                </a:solidFill>
                <a:latin typeface="+mn-ea"/>
              </a:rPr>
              <a:t>ON</a:t>
            </a:r>
            <a:r>
              <a:rPr lang="ja-JP" altLang="en-US" sz="1200" dirty="0">
                <a:solidFill>
                  <a:srgbClr val="292929"/>
                </a:solidFill>
                <a:latin typeface="+mn-ea"/>
              </a:rPr>
              <a:t>になっている状態）の設問を増やしたり減らしたりすることもできます。</a:t>
            </a:r>
            <a:endParaRPr lang="en-US" altLang="ja-JP" sz="1200" dirty="0">
              <a:solidFill>
                <a:srgbClr val="292929"/>
              </a:solidFill>
              <a:latin typeface="+mn-ea"/>
            </a:endParaRPr>
          </a:p>
          <a:p>
            <a:pPr marL="342900" lvl="1" indent="0">
              <a:lnSpc>
                <a:spcPts val="1700"/>
              </a:lnSpc>
              <a:buFont typeface="Arial" panose="020B0604020202020204" pitchFamily="34" charset="0"/>
              <a:buNone/>
            </a:pPr>
            <a:r>
              <a:rPr lang="ja-JP" altLang="en-US" sz="1200" dirty="0">
                <a:solidFill>
                  <a:srgbClr val="292929"/>
                </a:solidFill>
                <a:latin typeface="+mn-ea"/>
              </a:rPr>
              <a:t>ただし、多すぎる設問は回答者の負担になり、継続的な回答をしてもらえなくなる可能性がありますので、設問数は増やしすぎないようにご注意ください。</a:t>
            </a:r>
            <a:endParaRPr lang="en-US" altLang="ja-JP" sz="1200" dirty="0">
              <a:solidFill>
                <a:srgbClr val="292929"/>
              </a:solidFill>
              <a:latin typeface="+mn-ea"/>
            </a:endParaRPr>
          </a:p>
          <a:p>
            <a:pPr marL="342900" lvl="1" indent="0">
              <a:lnSpc>
                <a:spcPts val="1700"/>
              </a:lnSpc>
              <a:buFont typeface="Arial" panose="020B0604020202020204" pitchFamily="34" charset="0"/>
              <a:buNone/>
            </a:pPr>
            <a:endParaRPr lang="en-US" altLang="ja-JP" sz="1200" dirty="0">
              <a:solidFill>
                <a:srgbClr val="292929"/>
              </a:solidFill>
              <a:latin typeface="+mn-ea"/>
            </a:endParaRPr>
          </a:p>
          <a:p>
            <a:pPr marL="0" indent="0">
              <a:lnSpc>
                <a:spcPts val="1700"/>
              </a:lnSpc>
              <a:buFont typeface="Arial" panose="020B0604020202020204" pitchFamily="34" charset="0"/>
              <a:buNone/>
            </a:pPr>
            <a:r>
              <a:rPr lang="en-US" altLang="ja-JP" sz="1400" b="1" dirty="0">
                <a:solidFill>
                  <a:srgbClr val="292929"/>
                </a:solidFill>
                <a:latin typeface="+mn-ea"/>
              </a:rPr>
              <a:t>【 </a:t>
            </a:r>
            <a:r>
              <a:rPr lang="ja-JP" altLang="en-US" sz="1400" b="1" dirty="0">
                <a:solidFill>
                  <a:srgbClr val="292929"/>
                </a:solidFill>
                <a:latin typeface="+mn-ea"/>
              </a:rPr>
              <a:t>匿名実施か実名実施か </a:t>
            </a:r>
            <a:r>
              <a:rPr lang="en-US" altLang="ja-JP" sz="1400" b="1" dirty="0">
                <a:solidFill>
                  <a:srgbClr val="292929"/>
                </a:solidFill>
                <a:latin typeface="+mn-ea"/>
              </a:rPr>
              <a:t>】</a:t>
            </a:r>
          </a:p>
          <a:p>
            <a:pPr marL="342900" lvl="1" indent="0">
              <a:lnSpc>
                <a:spcPts val="1700"/>
              </a:lnSpc>
              <a:buFont typeface="Arial" panose="020B0604020202020204" pitchFamily="34" charset="0"/>
              <a:buNone/>
            </a:pPr>
            <a:r>
              <a:rPr lang="ja-JP" altLang="en-US" sz="1200" dirty="0">
                <a:solidFill>
                  <a:srgbClr val="292929"/>
                </a:solidFill>
                <a:latin typeface="+mn-ea"/>
              </a:rPr>
              <a:t>匿名実施は回答者の生の声を集めやすく、回答率も維持しやすいでしょう。</a:t>
            </a:r>
            <a:endParaRPr lang="en-US" altLang="ja-JP" sz="1200" dirty="0">
              <a:solidFill>
                <a:srgbClr val="292929"/>
              </a:solidFill>
              <a:latin typeface="+mn-ea"/>
            </a:endParaRPr>
          </a:p>
          <a:p>
            <a:pPr marL="342900" lvl="1" indent="0">
              <a:lnSpc>
                <a:spcPts val="1700"/>
              </a:lnSpc>
              <a:buFont typeface="Arial" panose="020B0604020202020204" pitchFamily="34" charset="0"/>
              <a:buNone/>
            </a:pPr>
            <a:r>
              <a:rPr lang="ja-JP" altLang="en-US" sz="1200" dirty="0">
                <a:solidFill>
                  <a:srgbClr val="292929"/>
                </a:solidFill>
                <a:latin typeface="+mn-ea"/>
              </a:rPr>
              <a:t>一方、実名実施の場合は、忖度した回答になったり、回答率が下がったりする可能性があります。事前に結果の活用方法や、だれが結果を閲覧するかを周知しましょう。調査実施後は速やかにアクションに移し、回答者の期待感に沿うように進めれば、実名実施でも有効な回答を望めるでしょう。</a:t>
            </a:r>
            <a:endParaRPr lang="en-US" altLang="ja-JP" sz="1200" dirty="0">
              <a:solidFill>
                <a:srgbClr val="292929"/>
              </a:solidFill>
              <a:latin typeface="+mn-ea"/>
            </a:endParaRPr>
          </a:p>
          <a:p>
            <a:pPr marL="342900" lvl="1" indent="0">
              <a:lnSpc>
                <a:spcPts val="1700"/>
              </a:lnSpc>
              <a:buFont typeface="Arial" panose="020B0604020202020204" pitchFamily="34" charset="0"/>
              <a:buNone/>
            </a:pPr>
            <a:endParaRPr lang="ja-JP" altLang="en-US" sz="1200" dirty="0">
              <a:solidFill>
                <a:srgbClr val="292929"/>
              </a:solidFill>
              <a:latin typeface="+mn-ea"/>
            </a:endParaRPr>
          </a:p>
          <a:p>
            <a:pPr marL="0" indent="0">
              <a:lnSpc>
                <a:spcPts val="1700"/>
              </a:lnSpc>
              <a:buFont typeface="Arial" panose="020B0604020202020204" pitchFamily="34" charset="0"/>
              <a:buNone/>
            </a:pPr>
            <a:r>
              <a:rPr lang="en-US" altLang="ja-JP" sz="1400" b="1" dirty="0">
                <a:solidFill>
                  <a:srgbClr val="292929"/>
                </a:solidFill>
                <a:latin typeface="+mn-ea"/>
              </a:rPr>
              <a:t>【</a:t>
            </a:r>
            <a:r>
              <a:rPr lang="ja-JP" altLang="en-US" sz="1400" b="1" dirty="0">
                <a:solidFill>
                  <a:srgbClr val="292929"/>
                </a:solidFill>
                <a:latin typeface="+mn-ea"/>
              </a:rPr>
              <a:t> 調査頻度 </a:t>
            </a:r>
            <a:r>
              <a:rPr lang="en-US" altLang="ja-JP" sz="1400" b="1" dirty="0">
                <a:solidFill>
                  <a:srgbClr val="292929"/>
                </a:solidFill>
                <a:latin typeface="+mn-ea"/>
              </a:rPr>
              <a:t>】</a:t>
            </a:r>
          </a:p>
          <a:p>
            <a:pPr marL="342900" lvl="1" indent="0">
              <a:lnSpc>
                <a:spcPts val="1700"/>
              </a:lnSpc>
              <a:buFont typeface="Arial" panose="020B0604020202020204" pitchFamily="34" charset="0"/>
              <a:buNone/>
            </a:pPr>
            <a:r>
              <a:rPr lang="en-US" altLang="ja-JP" sz="1200" dirty="0">
                <a:solidFill>
                  <a:srgbClr val="292929"/>
                </a:solidFill>
                <a:latin typeface="+mn-ea"/>
              </a:rPr>
              <a:t>PDCA</a:t>
            </a:r>
            <a:r>
              <a:rPr lang="ja-JP" altLang="en-US" sz="1200" dirty="0">
                <a:solidFill>
                  <a:srgbClr val="292929"/>
                </a:solidFill>
                <a:latin typeface="+mn-ea"/>
              </a:rPr>
              <a:t>サイクルを回しきれる期間での設定をお勧めします。</a:t>
            </a:r>
          </a:p>
          <a:p>
            <a:pPr marL="342900" lvl="1" indent="0">
              <a:lnSpc>
                <a:spcPts val="1700"/>
              </a:lnSpc>
              <a:buFont typeface="Arial" panose="020B0604020202020204" pitchFamily="34" charset="0"/>
              <a:buNone/>
            </a:pPr>
            <a:r>
              <a:rPr lang="ja-JP" altLang="en-US" sz="1200" dirty="0">
                <a:solidFill>
                  <a:srgbClr val="292929"/>
                </a:solidFill>
                <a:latin typeface="+mn-ea"/>
              </a:rPr>
              <a:t>　例）月に</a:t>
            </a:r>
            <a:r>
              <a:rPr lang="en-US" altLang="ja-JP" sz="1200" dirty="0">
                <a:solidFill>
                  <a:srgbClr val="292929"/>
                </a:solidFill>
                <a:latin typeface="+mn-ea"/>
              </a:rPr>
              <a:t>1</a:t>
            </a:r>
            <a:r>
              <a:rPr lang="ja-JP" altLang="en-US" sz="1200" dirty="0">
                <a:solidFill>
                  <a:srgbClr val="292929"/>
                </a:solidFill>
                <a:latin typeface="+mn-ea"/>
              </a:rPr>
              <a:t>回　</a:t>
            </a:r>
            <a:r>
              <a:rPr lang="en-US" altLang="ja-JP" sz="1200" dirty="0">
                <a:solidFill>
                  <a:srgbClr val="292929"/>
                </a:solidFill>
                <a:latin typeface="+mn-ea"/>
              </a:rPr>
              <a:t>2</a:t>
            </a:r>
            <a:r>
              <a:rPr lang="ja-JP" altLang="en-US" sz="1200" dirty="0">
                <a:solidFill>
                  <a:srgbClr val="292929"/>
                </a:solidFill>
                <a:latin typeface="+mn-ea"/>
              </a:rPr>
              <a:t>か月に</a:t>
            </a:r>
            <a:r>
              <a:rPr lang="en-US" altLang="ja-JP" sz="1200" dirty="0">
                <a:solidFill>
                  <a:srgbClr val="292929"/>
                </a:solidFill>
                <a:latin typeface="+mn-ea"/>
              </a:rPr>
              <a:t>1</a:t>
            </a:r>
            <a:r>
              <a:rPr lang="ja-JP" altLang="en-US" sz="1200" dirty="0">
                <a:solidFill>
                  <a:srgbClr val="292929"/>
                </a:solidFill>
                <a:latin typeface="+mn-ea"/>
              </a:rPr>
              <a:t>回　</a:t>
            </a:r>
            <a:r>
              <a:rPr lang="en-US" altLang="ja-JP" sz="1200" dirty="0">
                <a:solidFill>
                  <a:srgbClr val="292929"/>
                </a:solidFill>
                <a:latin typeface="+mn-ea"/>
              </a:rPr>
              <a:t>3</a:t>
            </a:r>
            <a:r>
              <a:rPr lang="ja-JP" altLang="en-US" sz="1200" dirty="0">
                <a:solidFill>
                  <a:srgbClr val="292929"/>
                </a:solidFill>
                <a:latin typeface="+mn-ea"/>
              </a:rPr>
              <a:t>か月に</a:t>
            </a:r>
            <a:r>
              <a:rPr lang="en-US" altLang="ja-JP" sz="1200" dirty="0">
                <a:solidFill>
                  <a:srgbClr val="292929"/>
                </a:solidFill>
                <a:latin typeface="+mn-ea"/>
              </a:rPr>
              <a:t>1</a:t>
            </a:r>
            <a:r>
              <a:rPr lang="ja-JP" altLang="en-US" sz="1200" dirty="0">
                <a:solidFill>
                  <a:srgbClr val="292929"/>
                </a:solidFill>
                <a:latin typeface="+mn-ea"/>
              </a:rPr>
              <a:t>回など。</a:t>
            </a:r>
            <a:endParaRPr lang="en-US" altLang="ja-JP" sz="1200" dirty="0">
              <a:solidFill>
                <a:srgbClr val="292929"/>
              </a:solidFill>
              <a:latin typeface="+mn-ea"/>
            </a:endParaRPr>
          </a:p>
          <a:p>
            <a:pPr marL="342900" lvl="1" indent="0">
              <a:lnSpc>
                <a:spcPts val="1700"/>
              </a:lnSpc>
              <a:buFont typeface="Arial" panose="020B0604020202020204" pitchFamily="34" charset="0"/>
              <a:buNone/>
            </a:pPr>
            <a:endParaRPr lang="ja-JP" altLang="en-US" sz="1200" dirty="0">
              <a:solidFill>
                <a:srgbClr val="292929"/>
              </a:solidFill>
              <a:latin typeface="+mn-ea"/>
            </a:endParaRPr>
          </a:p>
          <a:p>
            <a:pPr marL="0" indent="0">
              <a:lnSpc>
                <a:spcPts val="1700"/>
              </a:lnSpc>
              <a:buFont typeface="Arial" panose="020B0604020202020204" pitchFamily="34" charset="0"/>
              <a:buNone/>
            </a:pPr>
            <a:r>
              <a:rPr lang="en-US" altLang="ja-JP" sz="1400" b="1" dirty="0">
                <a:solidFill>
                  <a:srgbClr val="292929"/>
                </a:solidFill>
                <a:latin typeface="+mn-ea"/>
              </a:rPr>
              <a:t>【 </a:t>
            </a:r>
            <a:r>
              <a:rPr lang="ja-JP" altLang="en-US" sz="1400" b="1" dirty="0">
                <a:solidFill>
                  <a:srgbClr val="292929"/>
                </a:solidFill>
                <a:latin typeface="+mn-ea"/>
              </a:rPr>
              <a:t>結果の共有方法 </a:t>
            </a:r>
            <a:r>
              <a:rPr lang="en-US" altLang="ja-JP" sz="1400" b="1" dirty="0">
                <a:solidFill>
                  <a:srgbClr val="292929"/>
                </a:solidFill>
                <a:latin typeface="+mn-ea"/>
              </a:rPr>
              <a:t>】</a:t>
            </a:r>
          </a:p>
          <a:p>
            <a:pPr marL="342900" lvl="1" indent="0">
              <a:lnSpc>
                <a:spcPts val="1700"/>
              </a:lnSpc>
              <a:buFont typeface="Arial" panose="020B0604020202020204" pitchFamily="34" charset="0"/>
              <a:buNone/>
            </a:pPr>
            <a:r>
              <a:rPr lang="ja-JP" altLang="en-US" sz="1200" dirty="0">
                <a:solidFill>
                  <a:srgbClr val="292929"/>
                </a:solidFill>
                <a:latin typeface="+mn-ea"/>
              </a:rPr>
              <a:t>結果の共有方法を検討します。</a:t>
            </a:r>
            <a:endParaRPr lang="en-US" altLang="ja-JP" sz="1200" dirty="0">
              <a:solidFill>
                <a:srgbClr val="292929"/>
              </a:solidFill>
              <a:latin typeface="+mn-ea"/>
            </a:endParaRPr>
          </a:p>
          <a:p>
            <a:pPr marL="342900" lvl="1" indent="0">
              <a:lnSpc>
                <a:spcPts val="1700"/>
              </a:lnSpc>
              <a:buFont typeface="Arial" panose="020B0604020202020204" pitchFamily="34" charset="0"/>
              <a:buNone/>
            </a:pPr>
            <a:r>
              <a:rPr lang="ja-JP" altLang="en-US" sz="1200" dirty="0">
                <a:solidFill>
                  <a:srgbClr val="292929"/>
                </a:solidFill>
                <a:latin typeface="+mn-ea"/>
              </a:rPr>
              <a:t>　例）結果の開示方法：人事から管理職へ展開する。調査実施後管理職がすぐに確認する。</a:t>
            </a:r>
            <a:endParaRPr lang="en-US" altLang="ja-JP" sz="1200" dirty="0">
              <a:solidFill>
                <a:srgbClr val="292929"/>
              </a:solidFill>
              <a:latin typeface="+mn-ea"/>
            </a:endParaRPr>
          </a:p>
          <a:p>
            <a:pPr marL="342900" lvl="1" indent="0">
              <a:lnSpc>
                <a:spcPts val="1700"/>
              </a:lnSpc>
              <a:buFont typeface="Arial" panose="020B0604020202020204" pitchFamily="34" charset="0"/>
              <a:buNone/>
            </a:pPr>
            <a:r>
              <a:rPr lang="ja-JP" altLang="en-US" sz="1200" dirty="0">
                <a:solidFill>
                  <a:srgbClr val="292929"/>
                </a:solidFill>
                <a:latin typeface="+mn-ea"/>
              </a:rPr>
              <a:t>　　　メンバーへの開示方法：課ごとの定例ミーティング、</a:t>
            </a:r>
            <a:r>
              <a:rPr lang="en-US" altLang="ja-JP" sz="1200" dirty="0">
                <a:solidFill>
                  <a:srgbClr val="292929"/>
                </a:solidFill>
                <a:latin typeface="+mn-ea"/>
              </a:rPr>
              <a:t>1on1…</a:t>
            </a:r>
            <a:r>
              <a:rPr lang="ja-JP" altLang="en-US" sz="1200" dirty="0">
                <a:solidFill>
                  <a:srgbClr val="292929"/>
                </a:solidFill>
                <a:latin typeface="+mn-ea"/>
              </a:rPr>
              <a:t>など。</a:t>
            </a:r>
            <a:endParaRPr lang="en-US" altLang="ja-JP" sz="1200" dirty="0">
              <a:solidFill>
                <a:srgbClr val="292929"/>
              </a:solidFill>
              <a:latin typeface="+mn-ea"/>
            </a:endParaRPr>
          </a:p>
          <a:p>
            <a:pPr marL="0" indent="0">
              <a:lnSpc>
                <a:spcPts val="1700"/>
              </a:lnSpc>
              <a:buFont typeface="Arial" panose="020B0604020202020204" pitchFamily="34" charset="0"/>
              <a:buNone/>
            </a:pPr>
            <a:endParaRPr lang="ja-JP" altLang="en-US" sz="1200" dirty="0">
              <a:solidFill>
                <a:srgbClr val="292929"/>
              </a:solidFill>
              <a:latin typeface="+mn-ea"/>
            </a:endParaRPr>
          </a:p>
          <a:p>
            <a:pPr marL="0" indent="0">
              <a:lnSpc>
                <a:spcPts val="1700"/>
              </a:lnSpc>
              <a:buFont typeface="Arial" panose="020B0604020202020204" pitchFamily="34" charset="0"/>
              <a:buNone/>
            </a:pPr>
            <a:r>
              <a:rPr lang="en-US" altLang="ja-JP" sz="1400" b="1" dirty="0">
                <a:solidFill>
                  <a:srgbClr val="292929"/>
                </a:solidFill>
                <a:latin typeface="+mn-ea"/>
              </a:rPr>
              <a:t>【</a:t>
            </a:r>
            <a:r>
              <a:rPr lang="ja-JP" altLang="en-US" sz="1400" b="1" dirty="0">
                <a:solidFill>
                  <a:srgbClr val="292929"/>
                </a:solidFill>
                <a:latin typeface="+mn-ea"/>
              </a:rPr>
              <a:t> 振り返り、アクションプランの作成方法 </a:t>
            </a:r>
            <a:r>
              <a:rPr lang="en-US" altLang="ja-JP" sz="1400" b="1" dirty="0">
                <a:solidFill>
                  <a:srgbClr val="292929"/>
                </a:solidFill>
                <a:latin typeface="+mn-ea"/>
              </a:rPr>
              <a:t>】</a:t>
            </a:r>
          </a:p>
          <a:p>
            <a:pPr marL="342900" lvl="1" indent="0">
              <a:lnSpc>
                <a:spcPts val="1700"/>
              </a:lnSpc>
              <a:buFont typeface="Arial" panose="020B0604020202020204" pitchFamily="34" charset="0"/>
              <a:buNone/>
            </a:pPr>
            <a:r>
              <a:rPr lang="ja-JP" altLang="en-US" sz="1200" dirty="0">
                <a:solidFill>
                  <a:srgbClr val="292929"/>
                </a:solidFill>
                <a:latin typeface="+mn-ea"/>
              </a:rPr>
              <a:t>結果をもとに組織改善のアクションプランを考えます。組織改善の取り組みを行った場合は結果をもとに振り返ります。</a:t>
            </a:r>
          </a:p>
          <a:p>
            <a:pPr marL="342900" lvl="1" indent="0">
              <a:lnSpc>
                <a:spcPts val="1700"/>
              </a:lnSpc>
              <a:buFont typeface="Arial" panose="020B0604020202020204" pitchFamily="34" charset="0"/>
              <a:buNone/>
            </a:pPr>
            <a:r>
              <a:rPr lang="ja-JP" altLang="en-US" sz="1200" dirty="0">
                <a:solidFill>
                  <a:srgbClr val="292929"/>
                </a:solidFill>
                <a:latin typeface="+mn-ea"/>
              </a:rPr>
              <a:t>例）課ごとの定例ミーティングでメンバー全員でアクションプランを検討する。</a:t>
            </a:r>
            <a:br>
              <a:rPr lang="en-US" altLang="ja-JP" sz="1200" dirty="0">
                <a:solidFill>
                  <a:srgbClr val="292929"/>
                </a:solidFill>
                <a:latin typeface="+mn-ea"/>
              </a:rPr>
            </a:br>
            <a:r>
              <a:rPr lang="ja-JP" altLang="en-US" sz="1200" dirty="0">
                <a:solidFill>
                  <a:srgbClr val="292929"/>
                </a:solidFill>
                <a:latin typeface="+mn-ea"/>
              </a:rPr>
              <a:t>　　</a:t>
            </a:r>
            <a:r>
              <a:rPr lang="en-US" altLang="ja-JP" sz="1200" dirty="0">
                <a:solidFill>
                  <a:srgbClr val="292929"/>
                </a:solidFill>
                <a:latin typeface="+mn-ea"/>
              </a:rPr>
              <a:t>1on1</a:t>
            </a:r>
            <a:r>
              <a:rPr lang="ja-JP" altLang="en-US" sz="1200" dirty="0">
                <a:solidFill>
                  <a:srgbClr val="292929"/>
                </a:solidFill>
                <a:latin typeface="+mn-ea"/>
              </a:rPr>
              <a:t>で本人と一緒に考える</a:t>
            </a:r>
            <a:r>
              <a:rPr lang="en-US" altLang="ja-JP" sz="1200" dirty="0">
                <a:solidFill>
                  <a:srgbClr val="292929"/>
                </a:solidFill>
                <a:latin typeface="+mn-ea"/>
              </a:rPr>
              <a:t>…</a:t>
            </a:r>
            <a:r>
              <a:rPr lang="ja-JP" altLang="en-US" sz="1200" dirty="0">
                <a:solidFill>
                  <a:srgbClr val="292929"/>
                </a:solidFill>
                <a:latin typeface="+mn-ea"/>
              </a:rPr>
              <a:t>など。</a:t>
            </a:r>
            <a:endParaRPr lang="en-US" altLang="ja-JP" sz="1200" dirty="0">
              <a:solidFill>
                <a:srgbClr val="292929"/>
              </a:solidFill>
              <a:latin typeface="+mn-ea"/>
            </a:endParaRPr>
          </a:p>
          <a:p>
            <a:pPr marL="342900" lvl="1" indent="0">
              <a:lnSpc>
                <a:spcPts val="1700"/>
              </a:lnSpc>
              <a:buFont typeface="Arial" panose="020B0604020202020204" pitchFamily="34" charset="0"/>
              <a:buNone/>
            </a:pPr>
            <a:endParaRPr lang="ja-JP" altLang="en-US" sz="1200" dirty="0">
              <a:solidFill>
                <a:srgbClr val="292929"/>
              </a:solidFill>
              <a:latin typeface="+mn-ea"/>
            </a:endParaRPr>
          </a:p>
          <a:p>
            <a:endParaRPr lang="ja-JP" altLang="en-US" dirty="0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1CDDC59B-853F-49A8-B84C-5CDB887C01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/>
              <a:t>実施方法を決める</a:t>
            </a:r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E41255A4-AE7D-4628-91C4-52B96BEA5C23}"/>
              </a:ext>
            </a:extLst>
          </p:cNvPr>
          <p:cNvSpPr/>
          <p:nvPr/>
        </p:nvSpPr>
        <p:spPr>
          <a:xfrm>
            <a:off x="225172" y="508040"/>
            <a:ext cx="1085850" cy="5527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600" b="1" i="1">
                <a:solidFill>
                  <a:schemeClr val="bg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04</a:t>
            </a:r>
            <a:endParaRPr lang="ja-JP" altLang="en-US" sz="2600" b="1" i="1">
              <a:solidFill>
                <a:schemeClr val="bg1"/>
              </a:solidFill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177389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1D38215B-D403-43BE-AD92-DD7D6B35DC97}"/>
              </a:ext>
            </a:extLst>
          </p:cNvPr>
          <p:cNvSpPr txBox="1">
            <a:spLocks/>
          </p:cNvSpPr>
          <p:nvPr/>
        </p:nvSpPr>
        <p:spPr>
          <a:xfrm>
            <a:off x="247966" y="503655"/>
            <a:ext cx="6866555" cy="96624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00904" indent="-100904" algn="l" defTabSz="514342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0922" indent="-100904" algn="l" defTabSz="514342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05402" indent="-101796" algn="l" defTabSz="514342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kumimoji="1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54526" indent="-100904" algn="l" defTabSz="514342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04543" indent="-100904" algn="l" defTabSz="514342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4443" indent="-128586" algn="l" defTabSz="514342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kumimoji="1"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71613" indent="-128586" algn="l" defTabSz="514342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kumimoji="1"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8785" indent="-128586" algn="l" defTabSz="514342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kumimoji="1"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85956" indent="-128586" algn="l" defTabSz="514342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kumimoji="1"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1600" b="1">
                <a:solidFill>
                  <a:srgbClr val="009999"/>
                </a:solidFill>
                <a:latin typeface="+mj-ea"/>
                <a:ea typeface="+mj-ea"/>
              </a:rPr>
              <a:t>● 実際に記入してみましょう</a:t>
            </a:r>
            <a:endParaRPr lang="en-US" altLang="ja-JP" sz="1400">
              <a:latin typeface="+mn-ea"/>
            </a:endParaRPr>
          </a:p>
          <a:p>
            <a:endParaRPr lang="ja-JP" altLang="en-US"/>
          </a:p>
        </p:txBody>
      </p:sp>
      <p:graphicFrame>
        <p:nvGraphicFramePr>
          <p:cNvPr id="5" name="表 7">
            <a:extLst>
              <a:ext uri="{FF2B5EF4-FFF2-40B4-BE49-F238E27FC236}">
                <a16:creationId xmlns:a16="http://schemas.microsoft.com/office/drawing/2014/main" id="{F66B49E9-9E77-47CA-9DE0-8655F8A979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9409345"/>
              </p:ext>
            </p:extLst>
          </p:nvPr>
        </p:nvGraphicFramePr>
        <p:xfrm>
          <a:off x="445154" y="850274"/>
          <a:ext cx="6701721" cy="83192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01721">
                  <a:extLst>
                    <a:ext uri="{9D8B030D-6E8A-4147-A177-3AD203B41FA5}">
                      <a16:colId xmlns:a16="http://schemas.microsoft.com/office/drawing/2014/main" val="2660283029"/>
                    </a:ext>
                  </a:extLst>
                </a:gridCol>
              </a:tblGrid>
              <a:tr h="306423">
                <a:tc>
                  <a:txBody>
                    <a:bodyPr/>
                    <a:lstStyle/>
                    <a:p>
                      <a:pPr marL="0" marR="0" lvl="0" indent="0" algn="ctr" defTabSz="51434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</a:rPr>
                        <a:t>導 入 目 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0868378"/>
                  </a:ext>
                </a:extLst>
              </a:tr>
              <a:tr h="5099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2404180"/>
                  </a:ext>
                </a:extLst>
              </a:tr>
              <a:tr h="306423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</a:rPr>
                        <a:t>調 査 対 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128126"/>
                  </a:ext>
                </a:extLst>
              </a:tr>
              <a:tr h="35804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1703287"/>
                  </a:ext>
                </a:extLst>
              </a:tr>
              <a:tr h="306423">
                <a:tc>
                  <a:txBody>
                    <a:bodyPr/>
                    <a:lstStyle/>
                    <a:p>
                      <a:pPr marL="0" marR="0" lvl="0" indent="0" algn="ctr" defTabSz="51434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</a:rPr>
                        <a:t>調 査 の 種 類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110441"/>
                  </a:ext>
                </a:extLst>
              </a:tr>
              <a:tr h="1629683">
                <a:tc>
                  <a:txBody>
                    <a:bodyPr/>
                    <a:lstStyle/>
                    <a:p>
                      <a:pPr marL="0" marR="0" lvl="0" indent="0" algn="l" defTabSz="51434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ja-JP" altLang="en-US" sz="1200" b="1" i="0" u="none" strike="noStrike" dirty="0">
                        <a:solidFill>
                          <a:srgbClr val="292929"/>
                        </a:solidFill>
                        <a:effectLst/>
                        <a:latin typeface="游ゴシック" panose="020B0400000000000000" pitchFamily="50" charset="-128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8382020"/>
                  </a:ext>
                </a:extLst>
              </a:tr>
              <a:tr h="306423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</a:rPr>
                        <a:t>匿名実施か実名実施か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2961482"/>
                  </a:ext>
                </a:extLst>
              </a:tr>
              <a:tr h="484788">
                <a:tc>
                  <a:txBody>
                    <a:bodyPr/>
                    <a:lstStyle/>
                    <a:p>
                      <a:pPr marL="0" marR="0" lvl="0" indent="0" algn="l" defTabSz="51434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1" i="0" u="none" strike="noStrike">
                          <a:solidFill>
                            <a:srgbClr val="292929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</a:rPr>
                        <a:t>　匿名実施　  ・　 実名実施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1535628"/>
                  </a:ext>
                </a:extLst>
              </a:tr>
              <a:tr h="306423">
                <a:tc>
                  <a:txBody>
                    <a:bodyPr/>
                    <a:lstStyle/>
                    <a:p>
                      <a:pPr marL="0" marR="0" lvl="0" indent="0" algn="ctr" defTabSz="51434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1" i="0" u="none" strike="noStrike">
                          <a:solidFill>
                            <a:schemeClr val="bg1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</a:rPr>
                        <a:t>調査頻度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4701278"/>
                  </a:ext>
                </a:extLst>
              </a:tr>
              <a:tr h="451766">
                <a:tc>
                  <a:txBody>
                    <a:bodyPr/>
                    <a:lstStyle/>
                    <a:p>
                      <a:pPr marL="0" marR="0" lvl="0" indent="0" algn="l" defTabSz="51434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1" i="0" u="none" strike="noStrike" dirty="0">
                          <a:solidFill>
                            <a:srgbClr val="292929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  <a:r>
                        <a:rPr lang="zh-TW" altLang="en-US" sz="1200" b="1" i="0" u="none" strike="noStrike" dirty="0">
                          <a:solidFill>
                            <a:srgbClr val="292929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実施期間　（　　　　</a:t>
                      </a:r>
                      <a:r>
                        <a:rPr lang="en-US" altLang="zh-TW" sz="1200" b="1" i="0" u="none" strike="noStrike" dirty="0">
                          <a:solidFill>
                            <a:srgbClr val="292929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/</a:t>
                      </a:r>
                      <a:r>
                        <a:rPr lang="zh-TW" altLang="en-US" sz="1200" b="1" i="0" u="none" strike="noStrike" dirty="0">
                          <a:solidFill>
                            <a:srgbClr val="292929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　  </a:t>
                      </a:r>
                      <a:r>
                        <a:rPr lang="en-US" altLang="zh-TW" sz="1200" b="1" i="0" u="none" strike="noStrike" dirty="0">
                          <a:solidFill>
                            <a:srgbClr val="292929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/</a:t>
                      </a:r>
                      <a:r>
                        <a:rPr lang="zh-TW" altLang="en-US" sz="1200" b="1" i="0" u="none" strike="noStrike" dirty="0">
                          <a:solidFill>
                            <a:srgbClr val="292929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　　～  　　　　</a:t>
                      </a:r>
                      <a:r>
                        <a:rPr lang="en-US" altLang="zh-TW" sz="1200" b="1" i="0" u="none" strike="noStrike" dirty="0">
                          <a:solidFill>
                            <a:srgbClr val="292929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/</a:t>
                      </a:r>
                      <a:r>
                        <a:rPr lang="zh-TW" altLang="en-US" sz="1200" b="1" i="0" u="none" strike="noStrike" dirty="0">
                          <a:solidFill>
                            <a:srgbClr val="292929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　  </a:t>
                      </a:r>
                      <a:r>
                        <a:rPr lang="en-US" altLang="zh-TW" sz="1200" b="1" i="0" u="none" strike="noStrike" dirty="0">
                          <a:solidFill>
                            <a:srgbClr val="292929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/</a:t>
                      </a:r>
                      <a:r>
                        <a:rPr lang="zh-TW" altLang="en-US" sz="1200" b="1" i="0" u="none" strike="noStrike" dirty="0">
                          <a:solidFill>
                            <a:srgbClr val="292929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　　）</a:t>
                      </a:r>
                    </a:p>
                    <a:p>
                      <a:pPr marL="0" marR="0" lvl="0" indent="0" algn="l" defTabSz="51434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1" i="0" u="none" strike="noStrike" dirty="0">
                          <a:solidFill>
                            <a:srgbClr val="292929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</a:rPr>
                        <a:t>　頻       度　（　　　日 ・ 週 ・ 月　ごとに　　　回）</a:t>
                      </a:r>
                      <a:endParaRPr lang="en-US" altLang="ja-JP" sz="1200" b="1" i="0" u="none" strike="noStrike" dirty="0">
                        <a:solidFill>
                          <a:srgbClr val="292929"/>
                        </a:solidFill>
                        <a:effectLst/>
                        <a:latin typeface="游ゴシック" panose="020B0400000000000000" pitchFamily="50" charset="-128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7841362"/>
                  </a:ext>
                </a:extLst>
              </a:tr>
              <a:tr h="306423">
                <a:tc>
                  <a:txBody>
                    <a:bodyPr/>
                    <a:lstStyle/>
                    <a:p>
                      <a:pPr marL="0" marR="0" lvl="0" indent="0" algn="ctr" defTabSz="51434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</a:rPr>
                        <a:t>設定内容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1568444"/>
                  </a:ext>
                </a:extLst>
              </a:tr>
              <a:tr h="798233">
                <a:tc>
                  <a:txBody>
                    <a:bodyPr/>
                    <a:lstStyle/>
                    <a:p>
                      <a:pPr marL="0" marR="0" lvl="0" indent="0" algn="l" defTabSz="514342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1" i="0" u="none" strike="noStrike" dirty="0">
                          <a:solidFill>
                            <a:srgbClr val="292929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</a:rPr>
                        <a:t>　</a:t>
                      </a:r>
                      <a:r>
                        <a:rPr lang="ja-JP" altLang="en-US" sz="1200" b="1" i="0" u="none" strike="noStrike" dirty="0">
                          <a:solidFill>
                            <a:srgbClr val="292929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</a:rPr>
                        <a:t>開始案内メール配信　   （ 回答開始日から　　　日前の　　　　時　に配信 ）</a:t>
                      </a:r>
                      <a:r>
                        <a:rPr lang="en-US" altLang="ja-JP" sz="1050" b="1" i="0" u="none" strike="noStrike" dirty="0">
                          <a:solidFill>
                            <a:srgbClr val="292929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</a:rPr>
                        <a:t>※</a:t>
                      </a:r>
                      <a:r>
                        <a:rPr lang="ja-JP" altLang="en-US" sz="1050" b="1" i="0" u="none" strike="noStrike" dirty="0">
                          <a:solidFill>
                            <a:srgbClr val="292929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</a:rPr>
                        <a:t>当日指定も可</a:t>
                      </a:r>
                    </a:p>
                    <a:p>
                      <a:pPr marL="0" marR="0" lvl="0" indent="0" algn="l" defTabSz="514342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1" i="0" u="none" strike="noStrike" dirty="0">
                          <a:solidFill>
                            <a:srgbClr val="292929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</a:rPr>
                        <a:t>   リマインドメール配信   （ 回答終了日から　　　日前の　　　　時　に配信 ）</a:t>
                      </a:r>
                      <a:r>
                        <a:rPr lang="en-US" altLang="ja-JP" sz="1050" b="1" i="0" u="none" strike="noStrike" dirty="0">
                          <a:solidFill>
                            <a:srgbClr val="292929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</a:rPr>
                        <a:t>※</a:t>
                      </a:r>
                      <a:r>
                        <a:rPr lang="ja-JP" altLang="en-US" sz="1050" b="1" i="0" u="none" strike="noStrike" dirty="0">
                          <a:solidFill>
                            <a:srgbClr val="292929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</a:rPr>
                        <a:t>当日指定も可</a:t>
                      </a:r>
                      <a:endParaRPr lang="en-US" altLang="ja-JP" sz="1050" b="1" i="0" u="none" strike="noStrike" dirty="0">
                        <a:solidFill>
                          <a:srgbClr val="292929"/>
                        </a:solidFill>
                        <a:effectLst/>
                        <a:latin typeface="游ゴシック" panose="020B0400000000000000" pitchFamily="50" charset="-128"/>
                        <a:ea typeface="+mn-ea"/>
                      </a:endParaRPr>
                    </a:p>
                    <a:p>
                      <a:pPr marL="0" marR="0" lvl="0" indent="0" algn="l" defTabSz="514342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1" i="0" u="none" strike="noStrike" dirty="0">
                          <a:solidFill>
                            <a:srgbClr val="292929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</a:rPr>
                        <a:t>   ログイン方法　              （ ログイン画面から　・　ワンタイムログイン</a:t>
                      </a:r>
                      <a:r>
                        <a:rPr lang="en-US" altLang="ja-JP" sz="1200" b="1" i="0" u="none" strike="noStrike" dirty="0">
                          <a:solidFill>
                            <a:srgbClr val="292929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</a:rPr>
                        <a:t>URL</a:t>
                      </a:r>
                      <a:r>
                        <a:rPr lang="ja-JP" altLang="en-US" sz="1200" b="1" i="0" u="none" strike="noStrike" dirty="0">
                          <a:solidFill>
                            <a:srgbClr val="292929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</a:rPr>
                        <a:t>から </a:t>
                      </a:r>
                      <a:r>
                        <a:rPr lang="ja-JP" altLang="en-US" sz="1200" b="1" i="0" u="none" strike="noStrike" baseline="-25000" dirty="0">
                          <a:solidFill>
                            <a:srgbClr val="292929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</a:rPr>
                        <a:t>注</a:t>
                      </a:r>
                      <a:r>
                        <a:rPr lang="en-US" altLang="ja-JP" sz="1200" b="1" i="0" u="none" strike="noStrike" baseline="-25000" dirty="0">
                          <a:solidFill>
                            <a:srgbClr val="292929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</a:rPr>
                        <a:t>2</a:t>
                      </a:r>
                      <a:r>
                        <a:rPr lang="ja-JP" altLang="en-US" sz="1200" b="1" i="0" u="none" strike="noStrike" dirty="0">
                          <a:solidFill>
                            <a:srgbClr val="292929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</a:rPr>
                        <a:t>）</a:t>
                      </a:r>
                      <a:endParaRPr lang="en-US" altLang="ja-JP" sz="1200" b="1" i="0" u="none" strike="noStrike" dirty="0">
                        <a:solidFill>
                          <a:srgbClr val="292929"/>
                        </a:solidFill>
                        <a:effectLst/>
                        <a:latin typeface="游ゴシック" panose="020B0400000000000000" pitchFamily="50" charset="-128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5348631"/>
                  </a:ext>
                </a:extLst>
              </a:tr>
              <a:tr h="306423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1" i="0" u="none" strike="noStrike">
                          <a:solidFill>
                            <a:schemeClr val="bg1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</a:rPr>
                        <a:t>結果の共有方法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461460"/>
                  </a:ext>
                </a:extLst>
              </a:tr>
              <a:tr h="899030">
                <a:tc>
                  <a:txBody>
                    <a:bodyPr/>
                    <a:lstStyle/>
                    <a:p>
                      <a:pPr marL="0" marR="0" lvl="0" indent="0" algn="l" defTabSz="51434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200" dirty="0">
                        <a:solidFill>
                          <a:srgbClr val="292929"/>
                        </a:solidFill>
                        <a:latin typeface="+mn-ea"/>
                      </a:endParaRPr>
                    </a:p>
                    <a:p>
                      <a:pPr marL="0" marR="0" lvl="0" indent="0" algn="l" defTabSz="51434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200" dirty="0">
                        <a:solidFill>
                          <a:srgbClr val="292929"/>
                        </a:solidFill>
                        <a:latin typeface="+mn-ea"/>
                      </a:endParaRPr>
                    </a:p>
                    <a:p>
                      <a:pPr marL="0" marR="0" lvl="0" indent="0" algn="l" defTabSz="51434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200" b="1" i="0" u="none" strike="noStrike" dirty="0">
                        <a:solidFill>
                          <a:srgbClr val="292929"/>
                        </a:solidFill>
                        <a:effectLst/>
                        <a:latin typeface="游ゴシック" panose="020B0400000000000000" pitchFamily="50" charset="-128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8350485"/>
                  </a:ext>
                </a:extLst>
              </a:tr>
              <a:tr h="302316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1" i="0" u="none" strike="noStrike">
                          <a:solidFill>
                            <a:schemeClr val="bg1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</a:rPr>
                        <a:t>振り返り、アクションプランの作成方法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5653866"/>
                  </a:ext>
                </a:extLst>
              </a:tr>
              <a:tr h="645092">
                <a:tc>
                  <a:txBody>
                    <a:bodyPr/>
                    <a:lstStyle/>
                    <a:p>
                      <a:endParaRPr kumimoji="1" lang="ja-JP" altLang="en-US" b="1" dirty="0">
                        <a:solidFill>
                          <a:srgbClr val="29292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6701943"/>
                  </a:ext>
                </a:extLst>
              </a:tr>
            </a:tbl>
          </a:graphicData>
        </a:graphic>
      </p:graphicFrame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E72FB80A-5D80-4D9B-942B-A110C0A5FD81}"/>
              </a:ext>
            </a:extLst>
          </p:cNvPr>
          <p:cNvSpPr txBox="1"/>
          <p:nvPr/>
        </p:nvSpPr>
        <p:spPr>
          <a:xfrm>
            <a:off x="346558" y="9480272"/>
            <a:ext cx="6942519" cy="47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b="1" dirty="0">
                <a:solidFill>
                  <a:srgbClr val="292929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注</a:t>
            </a:r>
            <a:r>
              <a:rPr lang="en-US" altLang="ja-JP" sz="800" b="1" dirty="0">
                <a:solidFill>
                  <a:srgbClr val="292929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1</a:t>
            </a:r>
            <a:r>
              <a:rPr lang="ja-JP" altLang="en-US" sz="800" b="1" dirty="0">
                <a:solidFill>
                  <a:srgbClr val="292929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）一部のご契約プランのみご利用いただけます。</a:t>
            </a:r>
            <a:br>
              <a:rPr lang="en-US" altLang="ja-JP" sz="800" b="1" dirty="0">
                <a:solidFill>
                  <a:srgbClr val="292929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</a:br>
            <a:r>
              <a:rPr lang="ja-JP" altLang="en-US" sz="800" b="1" dirty="0">
                <a:solidFill>
                  <a:srgbClr val="292929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「従業員のいきいき度調査」「上司からのハラスメント防止調査」は</a:t>
            </a:r>
            <a:r>
              <a:rPr lang="en-US" altLang="ja-JP" sz="800" b="1" dirty="0">
                <a:solidFill>
                  <a:srgbClr val="292929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2025</a:t>
            </a:r>
            <a:r>
              <a:rPr lang="ja-JP" altLang="en-US" sz="800" b="1" dirty="0">
                <a:solidFill>
                  <a:srgbClr val="292929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年</a:t>
            </a:r>
            <a:r>
              <a:rPr lang="en-US" altLang="ja-JP" sz="800" b="1" dirty="0">
                <a:solidFill>
                  <a:srgbClr val="292929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5</a:t>
            </a:r>
            <a:r>
              <a:rPr lang="ja-JP" altLang="en-US" sz="800" b="1" dirty="0">
                <a:solidFill>
                  <a:srgbClr val="292929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月以降（予定）のリリースとなります。</a:t>
            </a:r>
            <a:endParaRPr lang="en-US" altLang="ja-JP" sz="800" b="1" dirty="0">
              <a:solidFill>
                <a:srgbClr val="292929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800" b="1" dirty="0">
                <a:solidFill>
                  <a:srgbClr val="292929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注</a:t>
            </a:r>
            <a:r>
              <a:rPr lang="en-US" altLang="ja-JP" sz="800" b="1" dirty="0">
                <a:solidFill>
                  <a:srgbClr val="292929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2</a:t>
            </a:r>
            <a:r>
              <a:rPr lang="ja-JP" altLang="en-US" sz="800" b="1" dirty="0">
                <a:solidFill>
                  <a:srgbClr val="292929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）</a:t>
            </a:r>
            <a:r>
              <a:rPr lang="ja-JP" altLang="en-US" sz="800" b="1" i="0" u="none" strike="noStrike" dirty="0">
                <a:solidFill>
                  <a:srgbClr val="292929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ワンタイムログイン</a:t>
            </a:r>
            <a:r>
              <a:rPr lang="en-US" altLang="ja-JP" sz="800" b="1" i="0" u="none" strike="noStrike" dirty="0">
                <a:solidFill>
                  <a:srgbClr val="292929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URL…</a:t>
            </a:r>
            <a:r>
              <a:rPr lang="ja-JP" altLang="en-US" sz="800" b="1" i="0" u="none" strike="noStrike" dirty="0">
                <a:solidFill>
                  <a:srgbClr val="292929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メール記載の</a:t>
            </a:r>
            <a:r>
              <a:rPr lang="en-US" altLang="ja-JP" sz="800" b="1" i="0" u="none" strike="noStrike" dirty="0">
                <a:solidFill>
                  <a:srgbClr val="292929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URL</a:t>
            </a:r>
            <a:r>
              <a:rPr lang="ja-JP" altLang="en-US" sz="800" b="1" i="0" u="none" strike="noStrike" dirty="0">
                <a:solidFill>
                  <a:srgbClr val="292929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を押下するとログイン画面を経ずに回答画面へ遷移できる</a:t>
            </a:r>
            <a:r>
              <a:rPr lang="en-US" altLang="ja-JP" sz="800" b="1" i="0" u="none" strike="noStrike" dirty="0">
                <a:solidFill>
                  <a:srgbClr val="292929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URL</a:t>
            </a:r>
            <a:r>
              <a:rPr lang="ja-JP" altLang="en-US" sz="800" b="1" i="0" u="none" strike="noStrike" dirty="0">
                <a:solidFill>
                  <a:srgbClr val="292929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。</a:t>
            </a:r>
            <a:endParaRPr lang="en-US" altLang="ja-JP" sz="800" b="1" i="0" u="none" strike="noStrike" dirty="0">
              <a:solidFill>
                <a:srgbClr val="292929"/>
              </a:solidFill>
              <a:effectLst/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E21C22D6-F1D7-9EBF-08AA-33A9B0D2A0F3}"/>
              </a:ext>
            </a:extLst>
          </p:cNvPr>
          <p:cNvSpPr txBox="1"/>
          <p:nvPr/>
        </p:nvSpPr>
        <p:spPr>
          <a:xfrm>
            <a:off x="553105" y="2718566"/>
            <a:ext cx="3526366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ja-JP" altLang="en-US" sz="1050" b="1" dirty="0">
                <a:solidFill>
                  <a:srgbClr val="292929"/>
                </a:solidFill>
              </a:rPr>
              <a:t>エンゲージメント調査</a:t>
            </a:r>
            <a:endParaRPr kumimoji="1" lang="en-US" altLang="ja-JP" sz="1050" b="1" dirty="0">
              <a:solidFill>
                <a:srgbClr val="292929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sz="1050" b="1" dirty="0">
                <a:solidFill>
                  <a:srgbClr val="292929"/>
                </a:solidFill>
              </a:rPr>
              <a:t>メンタルタフネス度調査</a:t>
            </a:r>
            <a:endParaRPr lang="en-US" altLang="ja-JP" sz="1050" b="1" dirty="0">
              <a:solidFill>
                <a:srgbClr val="292929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ja-JP" altLang="en-US" sz="1050" b="1" dirty="0">
                <a:solidFill>
                  <a:srgbClr val="292929"/>
                </a:solidFill>
              </a:rPr>
              <a:t>メンタルヘルス調査</a:t>
            </a:r>
            <a:endParaRPr kumimoji="1" lang="en-US" altLang="ja-JP" sz="1050" b="1" dirty="0">
              <a:solidFill>
                <a:srgbClr val="292929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sz="1050" b="1" dirty="0">
                <a:solidFill>
                  <a:srgbClr val="292929"/>
                </a:solidFill>
              </a:rPr>
              <a:t>ハラスメント調査</a:t>
            </a:r>
            <a:endParaRPr lang="en-US" altLang="ja-JP" sz="1050" b="1" dirty="0">
              <a:solidFill>
                <a:srgbClr val="292929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ja-JP" altLang="en-US" sz="1050" b="1" dirty="0">
                <a:solidFill>
                  <a:srgbClr val="292929"/>
                </a:solidFill>
              </a:rPr>
              <a:t>メンタリティマネジメント調査</a:t>
            </a:r>
            <a:endParaRPr kumimoji="1" lang="en-US" altLang="ja-JP" sz="1050" b="1" dirty="0">
              <a:solidFill>
                <a:srgbClr val="292929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ja-JP" altLang="en-US" sz="1050" b="1" dirty="0">
                <a:solidFill>
                  <a:srgbClr val="292929"/>
                </a:solidFill>
              </a:rPr>
              <a:t>健康と仕事のパフォーマンスに関する調査</a:t>
            </a:r>
            <a:endParaRPr kumimoji="1" lang="en-US" altLang="ja-JP" sz="1050" b="1" dirty="0">
              <a:solidFill>
                <a:srgbClr val="292929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sz="1050" b="1" dirty="0">
                <a:solidFill>
                  <a:srgbClr val="292929"/>
                </a:solidFill>
              </a:rPr>
              <a:t>生産性に関する調査（東大</a:t>
            </a:r>
            <a:r>
              <a:rPr lang="en-US" altLang="ja-JP" sz="1050" b="1" dirty="0">
                <a:solidFill>
                  <a:srgbClr val="292929"/>
                </a:solidFill>
              </a:rPr>
              <a:t>1</a:t>
            </a:r>
            <a:r>
              <a:rPr lang="ja-JP" altLang="en-US" sz="1050" b="1" dirty="0">
                <a:solidFill>
                  <a:srgbClr val="292929"/>
                </a:solidFill>
              </a:rPr>
              <a:t>項目版）</a:t>
            </a:r>
            <a:endParaRPr lang="en-US" altLang="ja-JP" sz="1050" b="1" dirty="0">
              <a:solidFill>
                <a:srgbClr val="292929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ja-JP" altLang="en-US" sz="1050" b="1" dirty="0">
                <a:solidFill>
                  <a:srgbClr val="292929"/>
                </a:solidFill>
              </a:rPr>
              <a:t>生活習慣に関する調査</a:t>
            </a:r>
            <a:endParaRPr kumimoji="1" lang="en-US" altLang="ja-JP" sz="1050" b="1" dirty="0">
              <a:solidFill>
                <a:srgbClr val="292929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sz="1050" b="1" dirty="0">
                <a:solidFill>
                  <a:srgbClr val="292929"/>
                </a:solidFill>
              </a:rPr>
              <a:t>独自に設定する調査</a:t>
            </a:r>
            <a:endParaRPr lang="en-US" altLang="ja-JP" sz="1050" b="1" dirty="0">
              <a:solidFill>
                <a:srgbClr val="292929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kumimoji="1" lang="ja-JP" altLang="en-US" sz="1050" b="1" dirty="0">
              <a:solidFill>
                <a:srgbClr val="292929"/>
              </a:solidFill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FFC5D27-C6F0-58E8-61C6-579EFF80E245}"/>
              </a:ext>
            </a:extLst>
          </p:cNvPr>
          <p:cNvSpPr txBox="1"/>
          <p:nvPr/>
        </p:nvSpPr>
        <p:spPr>
          <a:xfrm>
            <a:off x="3762712" y="2718566"/>
            <a:ext cx="3526366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ja-JP" altLang="en-US" sz="1050" b="1" dirty="0">
                <a:solidFill>
                  <a:srgbClr val="292929"/>
                </a:solidFill>
              </a:rPr>
              <a:t>職場のコミュニケーション調査（</a:t>
            </a:r>
            <a:r>
              <a:rPr lang="ja-JP" altLang="en-US" sz="1200" b="1" i="0" u="none" strike="noStrike" baseline="-25000" dirty="0">
                <a:solidFill>
                  <a:srgbClr val="292929"/>
                </a:solidFill>
                <a:effectLst/>
                <a:latin typeface="游ゴシック" panose="020B0400000000000000" pitchFamily="50" charset="-128"/>
                <a:ea typeface="+mn-ea"/>
              </a:rPr>
              <a:t>注</a:t>
            </a:r>
            <a:r>
              <a:rPr lang="en-US" altLang="ja-JP" sz="1200" b="1" i="0" u="none" strike="noStrike" baseline="-25000" dirty="0">
                <a:solidFill>
                  <a:srgbClr val="292929"/>
                </a:solidFill>
                <a:effectLst/>
                <a:latin typeface="游ゴシック" panose="020B0400000000000000" pitchFamily="50" charset="-128"/>
                <a:ea typeface="+mn-ea"/>
              </a:rPr>
              <a:t>1 </a:t>
            </a:r>
            <a:r>
              <a:rPr kumimoji="1" lang="ja-JP" altLang="en-US" sz="1050" b="1" dirty="0">
                <a:solidFill>
                  <a:srgbClr val="292929"/>
                </a:solidFill>
              </a:rPr>
              <a:t>）</a:t>
            </a:r>
            <a:endParaRPr kumimoji="1" lang="en-US" altLang="ja-JP" sz="1050" b="1" dirty="0">
              <a:solidFill>
                <a:srgbClr val="292929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ja-JP" altLang="en-US" sz="1050" b="1" dirty="0">
                <a:solidFill>
                  <a:srgbClr val="292929"/>
                </a:solidFill>
              </a:rPr>
              <a:t>従業員のいきいき度調査</a:t>
            </a:r>
            <a:r>
              <a:rPr kumimoji="1" lang="ja-JP" altLang="en-US" sz="900" b="1" dirty="0">
                <a:solidFill>
                  <a:srgbClr val="292929"/>
                </a:solidFill>
              </a:rPr>
              <a:t>（</a:t>
            </a:r>
            <a:r>
              <a:rPr lang="ja-JP" altLang="en-US" sz="1050" b="1" i="0" u="none" strike="noStrike" baseline="-25000" dirty="0">
                <a:solidFill>
                  <a:srgbClr val="292929"/>
                </a:solidFill>
                <a:effectLst/>
                <a:latin typeface="游ゴシック" panose="020B0400000000000000" pitchFamily="50" charset="-128"/>
                <a:ea typeface="+mn-ea"/>
              </a:rPr>
              <a:t>注</a:t>
            </a:r>
            <a:r>
              <a:rPr lang="en-US" altLang="ja-JP" sz="1050" b="1" i="0" u="none" strike="noStrike" baseline="-25000" dirty="0">
                <a:solidFill>
                  <a:srgbClr val="292929"/>
                </a:solidFill>
                <a:effectLst/>
                <a:latin typeface="游ゴシック" panose="020B0400000000000000" pitchFamily="50" charset="-128"/>
                <a:ea typeface="+mn-ea"/>
              </a:rPr>
              <a:t>1 </a:t>
            </a:r>
            <a:r>
              <a:rPr kumimoji="1" lang="ja-JP" altLang="en-US" sz="900" b="1" dirty="0">
                <a:solidFill>
                  <a:srgbClr val="292929"/>
                </a:solidFill>
              </a:rPr>
              <a:t>）</a:t>
            </a:r>
            <a:endParaRPr kumimoji="1" lang="en-US" altLang="ja-JP" sz="1050" b="1" dirty="0">
              <a:solidFill>
                <a:srgbClr val="292929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sz="1050" b="1" dirty="0">
                <a:solidFill>
                  <a:srgbClr val="292929"/>
                </a:solidFill>
              </a:rPr>
              <a:t>上司からのハラスメント防止調査</a:t>
            </a:r>
            <a:r>
              <a:rPr kumimoji="1" lang="ja-JP" altLang="en-US" sz="900" b="1" dirty="0">
                <a:solidFill>
                  <a:srgbClr val="292929"/>
                </a:solidFill>
              </a:rPr>
              <a:t>（</a:t>
            </a:r>
            <a:r>
              <a:rPr lang="ja-JP" altLang="en-US" sz="1050" b="1" i="0" u="none" strike="noStrike" baseline="-25000" dirty="0">
                <a:solidFill>
                  <a:srgbClr val="292929"/>
                </a:solidFill>
                <a:effectLst/>
                <a:latin typeface="游ゴシック" panose="020B0400000000000000" pitchFamily="50" charset="-128"/>
                <a:ea typeface="+mn-ea"/>
              </a:rPr>
              <a:t>注</a:t>
            </a:r>
            <a:r>
              <a:rPr lang="en-US" altLang="ja-JP" sz="1050" b="1" i="0" u="none" strike="noStrike" baseline="-25000" dirty="0">
                <a:solidFill>
                  <a:srgbClr val="292929"/>
                </a:solidFill>
                <a:effectLst/>
                <a:latin typeface="游ゴシック" panose="020B0400000000000000" pitchFamily="50" charset="-128"/>
                <a:ea typeface="+mn-ea"/>
              </a:rPr>
              <a:t>1 </a:t>
            </a:r>
            <a:r>
              <a:rPr kumimoji="1" lang="ja-JP" altLang="en-US" sz="900" b="1" dirty="0">
                <a:solidFill>
                  <a:srgbClr val="292929"/>
                </a:solidFill>
              </a:rPr>
              <a:t>）</a:t>
            </a:r>
            <a:endParaRPr kumimoji="1" lang="en-US" altLang="ja-JP" sz="900" b="1" dirty="0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69161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30627169"/>
      </p:ext>
    </p:extLst>
  </p:cSld>
  <p:clrMapOvr>
    <a:masterClrMapping/>
  </p:clrMapOvr>
</p:sld>
</file>

<file path=ppt/theme/theme1.xml><?xml version="1.0" encoding="utf-8"?>
<a:theme xmlns:a="http://schemas.openxmlformats.org/drawingml/2006/main" name="pdCaデザイン設定">
  <a:themeElements>
    <a:clrScheme name="ユーザー定義 3">
      <a:dk1>
        <a:srgbClr val="4D4D4D"/>
      </a:dk1>
      <a:lt1>
        <a:srgbClr val="FFFFFF"/>
      </a:lt1>
      <a:dk2>
        <a:srgbClr val="009999"/>
      </a:dk2>
      <a:lt2>
        <a:srgbClr val="EEECE1"/>
      </a:lt2>
      <a:accent1>
        <a:srgbClr val="009999"/>
      </a:accent1>
      <a:accent2>
        <a:srgbClr val="FABE00"/>
      </a:accent2>
      <a:accent3>
        <a:srgbClr val="AEE0DF"/>
      </a:accent3>
      <a:accent4>
        <a:srgbClr val="4D4D4D"/>
      </a:accent4>
      <a:accent5>
        <a:srgbClr val="B4B4B4"/>
      </a:accent5>
      <a:accent6>
        <a:srgbClr val="1F497D"/>
      </a:accent6>
      <a:hlink>
        <a:srgbClr val="0000FF"/>
      </a:hlink>
      <a:folHlink>
        <a:srgbClr val="800080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8F4317282C4B5245A3244731E9F788DC" ma:contentTypeVersion="17" ma:contentTypeDescription="新しいドキュメントを作成します。" ma:contentTypeScope="" ma:versionID="2f7fd17ed11c35323ee65d9713d80398">
  <xsd:schema xmlns:xsd="http://www.w3.org/2001/XMLSchema" xmlns:xs="http://www.w3.org/2001/XMLSchema" xmlns:p="http://schemas.microsoft.com/office/2006/metadata/properties" xmlns:ns2="c5a57a6f-a831-489c-b445-a8fe2f7dd32a" xmlns:ns3="c006d5c0-926b-439f-8842-04f5ab1f5ec6" targetNamespace="http://schemas.microsoft.com/office/2006/metadata/properties" ma:root="true" ma:fieldsID="86cc1478fa4960829c1533dcdeb494db" ns2:_="" ns3:_="">
    <xsd:import namespace="c5a57a6f-a831-489c-b445-a8fe2f7dd32a"/>
    <xsd:import namespace="c006d5c0-926b-439f-8842-04f5ab1f5ec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a57a6f-a831-489c-b445-a8fe2f7dd32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画像タグ" ma:readOnly="false" ma:fieldId="{5cf76f15-5ced-4ddc-b409-7134ff3c332f}" ma:taxonomyMulti="true" ma:sspId="61e64d13-c1fd-4eac-84f5-03edd6a7c74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4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06d5c0-926b-439f-8842-04f5ab1f5ec6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16725c54-b428-4e31-9d81-c109a66ee569}" ma:internalName="TaxCatchAll" ma:showField="CatchAllData" ma:web="c006d5c0-926b-439f-8842-04f5ab1f5ec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c006d5c0-926b-439f-8842-04f5ab1f5ec6">
      <UserInfo>
        <DisplayName>パルスサーベイプロジェクト メンバー</DisplayName>
        <AccountId>799</AccountId>
        <AccountType/>
      </UserInfo>
    </SharedWithUsers>
    <TaxCatchAll xmlns="c006d5c0-926b-439f-8842-04f5ab1f5ec6" xsi:nil="true"/>
    <lcf76f155ced4ddcb4097134ff3c332f xmlns="c5a57a6f-a831-489c-b445-a8fe2f7dd32a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7C44A48-03E5-4175-8C58-20944CF1722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5a57a6f-a831-489c-b445-a8fe2f7dd32a"/>
    <ds:schemaRef ds:uri="c006d5c0-926b-439f-8842-04f5ab1f5e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D02F265-E778-4BCA-ADD6-89A374523FB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0957EC1-59E3-4AE6-ACF0-A54B51496DEB}">
  <ds:schemaRefs>
    <ds:schemaRef ds:uri="c5a57a6f-a831-489c-b445-a8fe2f7dd32a"/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c006d5c0-926b-439f-8842-04f5ab1f5ec6"/>
    <ds:schemaRef ds:uri="http://purl.org/dc/dcmitype/"/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</TotalTime>
  <Words>1249</Words>
  <Application>Microsoft Office PowerPoint</Application>
  <PresentationFormat>ユーザー設定</PresentationFormat>
  <Paragraphs>140</Paragraphs>
  <Slides>8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6" baseType="lpstr">
      <vt:lpstr>游ゴシック</vt:lpstr>
      <vt:lpstr>游ゴシック</vt:lpstr>
      <vt:lpstr>Yu Gothic Light</vt:lpstr>
      <vt:lpstr>游明朝 Demibold</vt:lpstr>
      <vt:lpstr>Arial</vt:lpstr>
      <vt:lpstr>Calibri</vt:lpstr>
      <vt:lpstr>Wingdings</vt:lpstr>
      <vt:lpstr>pdCaデザイン設定</vt:lpstr>
      <vt:lpstr>アドバンテッジpdCa</vt:lpstr>
      <vt:lpstr>PowerPoint プレゼンテーション</vt:lpstr>
      <vt:lpstr>はじめに</vt:lpstr>
      <vt:lpstr>実施目的を整理する</vt:lpstr>
      <vt:lpstr>社内体制を決める</vt:lpstr>
      <vt:lpstr>実施方法を決める</vt:lpstr>
      <vt:lpstr>PowerPoint プレゼンテーション</vt:lpstr>
      <vt:lpstr>PowerPoint プレゼンテーション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大渡 智恵子</dc:creator>
  <cp:lastModifiedBy>奥田　佳奈</cp:lastModifiedBy>
  <cp:revision>3</cp:revision>
  <cp:lastPrinted>2020-08-05T07:12:05Z</cp:lastPrinted>
  <dcterms:created xsi:type="dcterms:W3CDTF">2020-05-10T14:06:16Z</dcterms:created>
  <dcterms:modified xsi:type="dcterms:W3CDTF">2025-04-10T09:13:12Z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0x0101008F4317282C4B5245A3244731E9F788DC</vt:lpwstr>
  </property>
  <property fmtid="{D5CDD505-2E9C-101B-9397-08002B2CF9AE}" pid="3" name="_dlc_DocIdItemGuid">
    <vt:lpwstr>86d56a65-442d-417b-940f-79cd51932e3c</vt:lpwstr>
  </property>
  <property fmtid="{D5CDD505-2E9C-101B-9397-08002B2CF9AE}" pid="4" name="TaxKeyword">
    <vt:lpwstr/>
  </property>
  <property fmtid="{D5CDD505-2E9C-101B-9397-08002B2CF9AE}" pid="5" name="MediaServiceImageTags">
    <vt:lpwstr/>
  </property>
</Properties>
</file>