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notesMasterIdLst>
    <p:notesMasterId r:id="rId11"/>
  </p:notesMasterIdLst>
  <p:handoutMasterIdLst>
    <p:handoutMasterId r:id="rId12"/>
  </p:handoutMasterIdLst>
  <p:sldIdLst>
    <p:sldId id="257" r:id="rId5"/>
    <p:sldId id="260" r:id="rId6"/>
    <p:sldId id="261" r:id="rId7"/>
    <p:sldId id="262" r:id="rId8"/>
    <p:sldId id="266" r:id="rId9"/>
    <p:sldId id="265" r:id="rId10"/>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2F2F2"/>
    <a:srgbClr val="009999"/>
    <a:srgbClr val="292929"/>
    <a:srgbClr val="333333"/>
    <a:srgbClr val="C0C0C0"/>
    <a:srgbClr val="4D4D4D"/>
    <a:srgbClr val="E33333"/>
    <a:srgbClr val="036967"/>
    <a:srgbClr val="1228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FFC097-F288-43BF-B04C-F0CAA2C79AC3}" v="1" dt="2025-04-10T06:14:24.2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238" autoAdjust="0"/>
  </p:normalViewPr>
  <p:slideViewPr>
    <p:cSldViewPr snapToGrid="0">
      <p:cViewPr>
        <p:scale>
          <a:sx n="66" d="100"/>
          <a:sy n="66" d="100"/>
        </p:scale>
        <p:origin x="1724" y="-368"/>
      </p:cViewPr>
      <p:guideLst>
        <p:guide orient="horz" pos="2160"/>
        <p:guide pos="3840"/>
      </p:guideLst>
    </p:cSldViewPr>
  </p:slideViewPr>
  <p:notesTextViewPr>
    <p:cViewPr>
      <p:scale>
        <a:sx n="1" d="1"/>
        <a:sy n="1" d="1"/>
      </p:scale>
      <p:origin x="0" y="0"/>
    </p:cViewPr>
  </p:notesTextViewPr>
  <p:notesViewPr>
    <p:cSldViewPr snapToGrid="0">
      <p:cViewPr varScale="1">
        <p:scale>
          <a:sx n="48" d="100"/>
          <a:sy n="48" d="100"/>
        </p:scale>
        <p:origin x="2160" y="3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customXml" Target="../customXml/item4.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奥田　佳奈" userId="ebc2e80c-24d2-41b1-a726-6ccf954498f6" providerId="ADAL" clId="{F3FFC097-F288-43BF-B04C-F0CAA2C79AC3}"/>
    <pc:docChg chg="undo custSel mod addSld delSld modSld">
      <pc:chgData name="奥田　佳奈" userId="ebc2e80c-24d2-41b1-a726-6ccf954498f6" providerId="ADAL" clId="{F3FFC097-F288-43BF-B04C-F0CAA2C79AC3}" dt="2025-04-10T06:15:01.247" v="48" actId="47"/>
      <pc:docMkLst>
        <pc:docMk/>
      </pc:docMkLst>
      <pc:sldChg chg="modSp mod">
        <pc:chgData name="奥田　佳奈" userId="ebc2e80c-24d2-41b1-a726-6ccf954498f6" providerId="ADAL" clId="{F3FFC097-F288-43BF-B04C-F0CAA2C79AC3}" dt="2025-04-10T06:13:40.330" v="38" actId="20577"/>
        <pc:sldMkLst>
          <pc:docMk/>
          <pc:sldMk cId="2921401039" sldId="261"/>
        </pc:sldMkLst>
        <pc:spChg chg="mod">
          <ac:chgData name="奥田　佳奈" userId="ebc2e80c-24d2-41b1-a726-6ccf954498f6" providerId="ADAL" clId="{F3FFC097-F288-43BF-B04C-F0CAA2C79AC3}" dt="2025-04-10T06:13:40.330" v="38" actId="20577"/>
          <ac:spMkLst>
            <pc:docMk/>
            <pc:sldMk cId="2921401039" sldId="261"/>
            <ac:spMk id="99" creationId="{C6237E57-CBA4-427C-89E2-BEB8079776D3}"/>
          </ac:spMkLst>
        </pc:spChg>
      </pc:sldChg>
      <pc:sldChg chg="delSp modSp del mod">
        <pc:chgData name="奥田　佳奈" userId="ebc2e80c-24d2-41b1-a726-6ccf954498f6" providerId="ADAL" clId="{F3FFC097-F288-43BF-B04C-F0CAA2C79AC3}" dt="2025-04-10T06:15:01.247" v="48" actId="47"/>
        <pc:sldMkLst>
          <pc:docMk/>
          <pc:sldMk cId="2332583615" sldId="263"/>
        </pc:sldMkLst>
        <pc:grpChg chg="del">
          <ac:chgData name="奥田　佳奈" userId="ebc2e80c-24d2-41b1-a726-6ccf954498f6" providerId="ADAL" clId="{F3FFC097-F288-43BF-B04C-F0CAA2C79AC3}" dt="2025-04-10T06:14:24.240" v="39" actId="165"/>
          <ac:grpSpMkLst>
            <pc:docMk/>
            <pc:sldMk cId="2332583615" sldId="263"/>
            <ac:grpSpMk id="34" creationId="{476AFEAF-0FBB-A811-2090-549E37E5BE73}"/>
          </ac:grpSpMkLst>
        </pc:grpChg>
        <pc:picChg chg="mod topLvl">
          <ac:chgData name="奥田　佳奈" userId="ebc2e80c-24d2-41b1-a726-6ccf954498f6" providerId="ADAL" clId="{F3FFC097-F288-43BF-B04C-F0CAA2C79AC3}" dt="2025-04-10T06:14:30.781" v="41" actId="1076"/>
          <ac:picMkLst>
            <pc:docMk/>
            <pc:sldMk cId="2332583615" sldId="263"/>
            <ac:picMk id="35" creationId="{5979E942-BAE1-C6E3-2B6D-C247B270EB95}"/>
          </ac:picMkLst>
        </pc:picChg>
        <pc:picChg chg="mod topLvl">
          <ac:chgData name="奥田　佳奈" userId="ebc2e80c-24d2-41b1-a726-6ccf954498f6" providerId="ADAL" clId="{F3FFC097-F288-43BF-B04C-F0CAA2C79AC3}" dt="2025-04-10T06:14:30.781" v="41" actId="1076"/>
          <ac:picMkLst>
            <pc:docMk/>
            <pc:sldMk cId="2332583615" sldId="263"/>
            <ac:picMk id="36" creationId="{3E03DE77-2354-527E-2461-78A7D480F359}"/>
          </ac:picMkLst>
        </pc:picChg>
        <pc:picChg chg="mod topLvl">
          <ac:chgData name="奥田　佳奈" userId="ebc2e80c-24d2-41b1-a726-6ccf954498f6" providerId="ADAL" clId="{F3FFC097-F288-43BF-B04C-F0CAA2C79AC3}" dt="2025-04-10T06:14:30.781" v="41" actId="1076"/>
          <ac:picMkLst>
            <pc:docMk/>
            <pc:sldMk cId="2332583615" sldId="263"/>
            <ac:picMk id="37" creationId="{4C31427C-1F91-F9AA-941D-17E135DCA1CA}"/>
          </ac:picMkLst>
        </pc:picChg>
      </pc:sldChg>
      <pc:sldChg chg="modSp add mod">
        <pc:chgData name="奥田　佳奈" userId="ebc2e80c-24d2-41b1-a726-6ccf954498f6" providerId="ADAL" clId="{F3FFC097-F288-43BF-B04C-F0CAA2C79AC3}" dt="2025-04-10T06:14:57.878" v="47" actId="1076"/>
        <pc:sldMkLst>
          <pc:docMk/>
          <pc:sldMk cId="248284565" sldId="266"/>
        </pc:sldMkLst>
        <pc:spChg chg="mod">
          <ac:chgData name="奥田　佳奈" userId="ebc2e80c-24d2-41b1-a726-6ccf954498f6" providerId="ADAL" clId="{F3FFC097-F288-43BF-B04C-F0CAA2C79AC3}" dt="2025-04-10T06:14:49.491" v="46" actId="20577"/>
          <ac:spMkLst>
            <pc:docMk/>
            <pc:sldMk cId="248284565" sldId="266"/>
            <ac:spMk id="99" creationId="{DE3ED4FC-0E36-5217-E628-C7AE10698970}"/>
          </ac:spMkLst>
        </pc:spChg>
        <pc:picChg chg="mod">
          <ac:chgData name="奥田　佳奈" userId="ebc2e80c-24d2-41b1-a726-6ccf954498f6" providerId="ADAL" clId="{F3FFC097-F288-43BF-B04C-F0CAA2C79AC3}" dt="2025-04-10T06:14:57.878" v="47" actId="1076"/>
          <ac:picMkLst>
            <pc:docMk/>
            <pc:sldMk cId="248284565" sldId="266"/>
            <ac:picMk id="37" creationId="{D9DAE597-319B-CA42-620F-AA31BDAE88A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9309CCDB-4B3A-4432-A7BA-45CEA27F7E4C}"/>
              </a:ext>
            </a:extLst>
          </p:cNvPr>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88EF4A1C-06C3-4B1F-8F48-2B2514A29004}"/>
              </a:ext>
            </a:extLst>
          </p:cNvPr>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C9A6B9E6-D201-49C2-8A56-D74DDC435B8B}" type="datetimeFigureOut">
              <a:rPr kumimoji="1" lang="ja-JP" altLang="en-US" smtClean="0"/>
              <a:t>2025/4/10</a:t>
            </a:fld>
            <a:endParaRPr kumimoji="1" lang="ja-JP" altLang="en-US"/>
          </a:p>
        </p:txBody>
      </p:sp>
      <p:sp>
        <p:nvSpPr>
          <p:cNvPr id="4" name="フッター プレースホルダー 3">
            <a:extLst>
              <a:ext uri="{FF2B5EF4-FFF2-40B4-BE49-F238E27FC236}">
                <a16:creationId xmlns:a16="http://schemas.microsoft.com/office/drawing/2014/main" id="{749F13CD-CC28-4E87-8458-74480C5736EF}"/>
              </a:ext>
            </a:extLst>
          </p:cNvPr>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576B187C-723D-49A0-9AEB-B7413C367D1D}"/>
              </a:ext>
            </a:extLst>
          </p:cNvPr>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568603A4-2E45-4F4B-8899-A29E0D9605FB}" type="slidenum">
              <a:rPr kumimoji="1" lang="ja-JP" altLang="en-US" smtClean="0"/>
              <a:t>‹#›</a:t>
            </a:fld>
            <a:endParaRPr kumimoji="1" lang="ja-JP" altLang="en-US"/>
          </a:p>
        </p:txBody>
      </p:sp>
    </p:spTree>
    <p:extLst>
      <p:ext uri="{BB962C8B-B14F-4D97-AF65-F5344CB8AC3E}">
        <p14:creationId xmlns:p14="http://schemas.microsoft.com/office/powerpoint/2010/main" val="3765303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BD36765B-23E4-4BD6-B0FF-A854F2B9CACF}" type="datetimeFigureOut">
              <a:rPr kumimoji="1" lang="ja-JP" altLang="en-US" smtClean="0"/>
              <a:t>2025/4/10</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11935B94-523A-4765-9CA5-E8FA1241F156}" type="slidenum">
              <a:rPr kumimoji="1" lang="ja-JP" altLang="en-US" smtClean="0"/>
              <a:t>‹#›</a:t>
            </a:fld>
            <a:endParaRPr kumimoji="1" lang="ja-JP" altLang="en-US"/>
          </a:p>
        </p:txBody>
      </p:sp>
    </p:spTree>
    <p:extLst>
      <p:ext uri="{BB962C8B-B14F-4D97-AF65-F5344CB8AC3E}">
        <p14:creationId xmlns:p14="http://schemas.microsoft.com/office/powerpoint/2010/main" val="23406671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1935B94-523A-4765-9CA5-E8FA1241F156}" type="slidenum">
              <a:rPr kumimoji="1" lang="ja-JP" altLang="en-US" smtClean="0"/>
              <a:t>3</a:t>
            </a:fld>
            <a:endParaRPr kumimoji="1" lang="ja-JP" altLang="en-US"/>
          </a:p>
        </p:txBody>
      </p:sp>
    </p:spTree>
    <p:extLst>
      <p:ext uri="{BB962C8B-B14F-4D97-AF65-F5344CB8AC3E}">
        <p14:creationId xmlns:p14="http://schemas.microsoft.com/office/powerpoint/2010/main" val="15329701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1935B94-523A-4765-9CA5-E8FA1241F156}" type="slidenum">
              <a:rPr kumimoji="1" lang="ja-JP" altLang="en-US" smtClean="0"/>
              <a:t>4</a:t>
            </a:fld>
            <a:endParaRPr kumimoji="1" lang="ja-JP" altLang="en-US"/>
          </a:p>
        </p:txBody>
      </p:sp>
    </p:spTree>
    <p:extLst>
      <p:ext uri="{BB962C8B-B14F-4D97-AF65-F5344CB8AC3E}">
        <p14:creationId xmlns:p14="http://schemas.microsoft.com/office/powerpoint/2010/main" val="29658178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EBBDCC-D80C-E54B-3BDF-44FF1C9CB0F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878654C-54A1-C720-7A4E-9994571A83E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9601C4E-969F-E60F-867E-87E72683CBEC}"/>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BDABD75-48DD-0C4B-FFD2-3C83ABDAE26C}"/>
              </a:ext>
            </a:extLst>
          </p:cNvPr>
          <p:cNvSpPr>
            <a:spLocks noGrp="1"/>
          </p:cNvSpPr>
          <p:nvPr>
            <p:ph type="sldNum" sz="quarter" idx="5"/>
          </p:nvPr>
        </p:nvSpPr>
        <p:spPr/>
        <p:txBody>
          <a:bodyPr/>
          <a:lstStyle/>
          <a:p>
            <a:fld id="{11935B94-523A-4765-9CA5-E8FA1241F156}" type="slidenum">
              <a:rPr kumimoji="1" lang="ja-JP" altLang="en-US" smtClean="0"/>
              <a:t>5</a:t>
            </a:fld>
            <a:endParaRPr kumimoji="1" lang="ja-JP" altLang="en-US"/>
          </a:p>
        </p:txBody>
      </p:sp>
    </p:spTree>
    <p:extLst>
      <p:ext uri="{BB962C8B-B14F-4D97-AF65-F5344CB8AC3E}">
        <p14:creationId xmlns:p14="http://schemas.microsoft.com/office/powerpoint/2010/main" val="23863817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1935B94-523A-4765-9CA5-E8FA1241F156}" type="slidenum">
              <a:rPr kumimoji="1" lang="ja-JP" altLang="en-US" smtClean="0"/>
              <a:t>6</a:t>
            </a:fld>
            <a:endParaRPr kumimoji="1" lang="ja-JP" altLang="en-US"/>
          </a:p>
        </p:txBody>
      </p:sp>
    </p:spTree>
    <p:extLst>
      <p:ext uri="{BB962C8B-B14F-4D97-AF65-F5344CB8AC3E}">
        <p14:creationId xmlns:p14="http://schemas.microsoft.com/office/powerpoint/2010/main" val="341929587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01_タイトル スライド">
    <p:spTree>
      <p:nvGrpSpPr>
        <p:cNvPr id="1" name=""/>
        <p:cNvGrpSpPr/>
        <p:nvPr/>
      </p:nvGrpSpPr>
      <p:grpSpPr>
        <a:xfrm>
          <a:off x="0" y="0"/>
          <a:ext cx="0" cy="0"/>
          <a:chOff x="0" y="0"/>
          <a:chExt cx="0" cy="0"/>
        </a:xfrm>
      </p:grpSpPr>
      <p:sp>
        <p:nvSpPr>
          <p:cNvPr id="12" name="正方形/長方形 11">
            <a:extLst>
              <a:ext uri="{FF2B5EF4-FFF2-40B4-BE49-F238E27FC236}">
                <a16:creationId xmlns:a16="http://schemas.microsoft.com/office/drawing/2014/main" id="{85FBB4E6-64C2-4201-A199-711257F0384B}"/>
              </a:ext>
            </a:extLst>
          </p:cNvPr>
          <p:cNvSpPr/>
          <p:nvPr userDrawn="1"/>
        </p:nvSpPr>
        <p:spPr>
          <a:xfrm>
            <a:off x="0" y="-21743"/>
            <a:ext cx="11269133" cy="687185"/>
          </a:xfrm>
          <a:prstGeom prst="rect">
            <a:avLst/>
          </a:prstGeom>
          <a:solidFill>
            <a:srgbClr val="009999">
              <a:alpha val="89804"/>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2" name="タイトル 1">
            <a:extLst>
              <a:ext uri="{FF2B5EF4-FFF2-40B4-BE49-F238E27FC236}">
                <a16:creationId xmlns:a16="http://schemas.microsoft.com/office/drawing/2014/main" id="{49C858B8-45A1-C74B-A489-B934D3996D9B}"/>
              </a:ext>
            </a:extLst>
          </p:cNvPr>
          <p:cNvSpPr>
            <a:spLocks noGrp="1"/>
          </p:cNvSpPr>
          <p:nvPr>
            <p:ph type="title"/>
          </p:nvPr>
        </p:nvSpPr>
        <p:spPr>
          <a:xfrm>
            <a:off x="1407614" y="3411146"/>
            <a:ext cx="9376756" cy="1251457"/>
          </a:xfrm>
          <a:prstGeom prst="rect">
            <a:avLst/>
          </a:prstGeom>
        </p:spPr>
        <p:txBody>
          <a:bodyPr anchor="ctr">
            <a:normAutofit/>
          </a:bodyPr>
          <a:lstStyle>
            <a:lvl1pPr algn="ctr">
              <a:lnSpc>
                <a:spcPct val="90000"/>
              </a:lnSpc>
              <a:defRPr sz="5600" b="1">
                <a:solidFill>
                  <a:srgbClr val="009999"/>
                </a:solidFill>
                <a:latin typeface="游ゴシック" panose="020B0400000000000000" pitchFamily="50" charset="-128"/>
                <a:ea typeface="游ゴシック" panose="020B0400000000000000" pitchFamily="50" charset="-128"/>
                <a:cs typeface="Arial" panose="020B0604020202020204" pitchFamily="34" charset="0"/>
              </a:defRPr>
            </a:lvl1pPr>
          </a:lstStyle>
          <a:p>
            <a:endParaRPr kumimoji="1" lang="ja-JP" altLang="en-US" dirty="0"/>
          </a:p>
        </p:txBody>
      </p:sp>
      <p:sp>
        <p:nvSpPr>
          <p:cNvPr id="25" name="正方形/長方形 24">
            <a:extLst>
              <a:ext uri="{FF2B5EF4-FFF2-40B4-BE49-F238E27FC236}">
                <a16:creationId xmlns:a16="http://schemas.microsoft.com/office/drawing/2014/main" id="{EC18E2CC-FC8C-4E3E-A444-3F5CE3115D4E}"/>
              </a:ext>
            </a:extLst>
          </p:cNvPr>
          <p:cNvSpPr/>
          <p:nvPr userDrawn="1"/>
        </p:nvSpPr>
        <p:spPr>
          <a:xfrm>
            <a:off x="11269133" y="-21743"/>
            <a:ext cx="922867" cy="687185"/>
          </a:xfrm>
          <a:prstGeom prst="rect">
            <a:avLst/>
          </a:prstGeom>
          <a:solidFill>
            <a:srgbClr val="AEE0DF"/>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7" name="テキスト ボックス 6">
            <a:extLst>
              <a:ext uri="{FF2B5EF4-FFF2-40B4-BE49-F238E27FC236}">
                <a16:creationId xmlns:a16="http://schemas.microsoft.com/office/drawing/2014/main" id="{D770C19E-478E-4248-8385-E3525130394B}"/>
              </a:ext>
            </a:extLst>
          </p:cNvPr>
          <p:cNvSpPr txBox="1"/>
          <p:nvPr userDrawn="1"/>
        </p:nvSpPr>
        <p:spPr>
          <a:xfrm>
            <a:off x="9023805" y="6378921"/>
            <a:ext cx="1305593" cy="272977"/>
          </a:xfrm>
          <a:prstGeom prst="rect">
            <a:avLst/>
          </a:prstGeom>
          <a:solidFill>
            <a:srgbClr val="009999"/>
          </a:solidFill>
          <a:ln w="6350" cmpd="sng">
            <a:noFill/>
          </a:ln>
        </p:spPr>
        <p:txBody>
          <a:bodyPr wrap="square" lIns="96000" tIns="33600" rIns="96000" bIns="33600" rtlCol="0">
            <a:spAutoFit/>
          </a:bodyPr>
          <a:lstStyle/>
          <a:p>
            <a:pPr algn="ctr"/>
            <a:r>
              <a:rPr lang="en-US" altLang="ja-JP" sz="1333">
                <a:solidFill>
                  <a:schemeClr val="bg1"/>
                </a:solidFill>
                <a:latin typeface="游ゴシック"/>
                <a:ea typeface="游ゴシック"/>
                <a:cs typeface="游ゴシック"/>
              </a:rPr>
              <a:t>confidential</a:t>
            </a:r>
            <a:endParaRPr kumimoji="1" lang="ja-JP" altLang="en-US" sz="1333">
              <a:solidFill>
                <a:schemeClr val="bg1"/>
              </a:solidFill>
              <a:latin typeface="游ゴシック"/>
              <a:ea typeface="游ゴシック"/>
              <a:cs typeface="游ゴシック"/>
            </a:endParaRPr>
          </a:p>
        </p:txBody>
      </p:sp>
      <p:pic>
        <p:nvPicPr>
          <p:cNvPr id="4" name="図 3" descr="ロゴ, 会社名&#10;&#10;自動的に生成された説明">
            <a:extLst>
              <a:ext uri="{FF2B5EF4-FFF2-40B4-BE49-F238E27FC236}">
                <a16:creationId xmlns:a16="http://schemas.microsoft.com/office/drawing/2014/main" id="{BA44C09A-82B1-42EF-A683-321BEC153B24}"/>
              </a:ext>
            </a:extLst>
          </p:cNvPr>
          <p:cNvPicPr>
            <a:picLocks noChangeAspect="1"/>
          </p:cNvPicPr>
          <p:nvPr userDrawn="1"/>
        </p:nvPicPr>
        <p:blipFill>
          <a:blip r:embed="rId2"/>
          <a:stretch>
            <a:fillRect/>
          </a:stretch>
        </p:blipFill>
        <p:spPr>
          <a:xfrm>
            <a:off x="4614602" y="1114981"/>
            <a:ext cx="2962797" cy="1533529"/>
          </a:xfrm>
          <a:prstGeom prst="rect">
            <a:avLst/>
          </a:prstGeom>
        </p:spPr>
      </p:pic>
      <p:pic>
        <p:nvPicPr>
          <p:cNvPr id="8" name="図 7">
            <a:extLst>
              <a:ext uri="{FF2B5EF4-FFF2-40B4-BE49-F238E27FC236}">
                <a16:creationId xmlns:a16="http://schemas.microsoft.com/office/drawing/2014/main" id="{DEBD3598-F6E6-435C-B7F9-875A85FB111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24974" y="6086287"/>
            <a:ext cx="1305593" cy="585267"/>
          </a:xfrm>
          <a:prstGeom prst="rect">
            <a:avLst/>
          </a:prstGeom>
        </p:spPr>
      </p:pic>
      <p:sp>
        <p:nvSpPr>
          <p:cNvPr id="5" name="テキスト プレースホルダー 4">
            <a:extLst>
              <a:ext uri="{FF2B5EF4-FFF2-40B4-BE49-F238E27FC236}">
                <a16:creationId xmlns:a16="http://schemas.microsoft.com/office/drawing/2014/main" id="{E8E16EB4-8DAC-497F-84CB-622C6CD8657B}"/>
              </a:ext>
            </a:extLst>
          </p:cNvPr>
          <p:cNvSpPr>
            <a:spLocks noGrp="1"/>
          </p:cNvSpPr>
          <p:nvPr>
            <p:ph type="body" sz="quarter" idx="10" hasCustomPrompt="1"/>
          </p:nvPr>
        </p:nvSpPr>
        <p:spPr>
          <a:xfrm>
            <a:off x="1407622" y="2857637"/>
            <a:ext cx="9376756" cy="687917"/>
          </a:xfrm>
        </p:spPr>
        <p:txBody>
          <a:bodyPr anchor="ctr">
            <a:normAutofit/>
          </a:bodyPr>
          <a:lstStyle>
            <a:lvl1pPr marL="0" indent="0" algn="ctr">
              <a:buNone/>
              <a:defRPr sz="3600" b="1">
                <a:solidFill>
                  <a:srgbClr val="009999"/>
                </a:solidFill>
                <a:latin typeface="游ゴシック" panose="020B0400000000000000" pitchFamily="50" charset="-128"/>
                <a:ea typeface="游ゴシック" panose="020B0400000000000000" pitchFamily="50" charset="-128"/>
              </a:defRPr>
            </a:lvl1pPr>
          </a:lstStyle>
          <a:p>
            <a:pPr lvl="0"/>
            <a:r>
              <a:rPr kumimoji="1" lang="ja-JP" altLang="en-US" dirty="0"/>
              <a:t>タイトルを入力</a:t>
            </a:r>
          </a:p>
        </p:txBody>
      </p:sp>
      <p:sp>
        <p:nvSpPr>
          <p:cNvPr id="14" name="正方形/長方形 13">
            <a:extLst>
              <a:ext uri="{FF2B5EF4-FFF2-40B4-BE49-F238E27FC236}">
                <a16:creationId xmlns:a16="http://schemas.microsoft.com/office/drawing/2014/main" id="{4039B532-DAE4-4599-884D-E5EA3850A90D}"/>
              </a:ext>
            </a:extLst>
          </p:cNvPr>
          <p:cNvSpPr/>
          <p:nvPr userDrawn="1"/>
        </p:nvSpPr>
        <p:spPr>
          <a:xfrm>
            <a:off x="3646640" y="6378921"/>
            <a:ext cx="4898715" cy="5242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rgbClr val="333333"/>
                </a:solidFill>
              </a:rPr>
              <a:t>Copyright</a:t>
            </a:r>
            <a:r>
              <a:rPr kumimoji="1" lang="ja-JP" altLang="en-US" sz="800" dirty="0">
                <a:solidFill>
                  <a:srgbClr val="333333"/>
                </a:solidFill>
              </a:rPr>
              <a:t> </a:t>
            </a:r>
            <a:r>
              <a:rPr kumimoji="1" lang="en-US" altLang="ja-JP" sz="800" dirty="0">
                <a:solidFill>
                  <a:srgbClr val="333333"/>
                </a:solidFill>
              </a:rPr>
              <a:t>© ADVANTAGE Risk Management Co.,</a:t>
            </a:r>
            <a:r>
              <a:rPr kumimoji="1" lang="en-US" altLang="ja-JP" sz="800" dirty="0" err="1">
                <a:solidFill>
                  <a:srgbClr val="333333"/>
                </a:solidFill>
              </a:rPr>
              <a:t>Ltd.All</a:t>
            </a:r>
            <a:r>
              <a:rPr kumimoji="1" lang="en-US" altLang="ja-JP" sz="800" dirty="0">
                <a:solidFill>
                  <a:srgbClr val="333333"/>
                </a:solidFill>
              </a:rPr>
              <a:t> Rights Reserved.</a:t>
            </a:r>
            <a:endParaRPr kumimoji="1" lang="ja-JP" altLang="en-US" sz="800" dirty="0">
              <a:solidFill>
                <a:srgbClr val="333333"/>
              </a:solidFill>
            </a:endParaRPr>
          </a:p>
        </p:txBody>
      </p:sp>
      <p:sp>
        <p:nvSpPr>
          <p:cNvPr id="15" name="テキスト プレースホルダー 14">
            <a:extLst>
              <a:ext uri="{FF2B5EF4-FFF2-40B4-BE49-F238E27FC236}">
                <a16:creationId xmlns:a16="http://schemas.microsoft.com/office/drawing/2014/main" id="{2C64BC3C-6023-45DA-82B5-BA2EF0B30CAA}"/>
              </a:ext>
            </a:extLst>
          </p:cNvPr>
          <p:cNvSpPr>
            <a:spLocks noGrp="1"/>
          </p:cNvSpPr>
          <p:nvPr>
            <p:ph type="body" sz="quarter" idx="13"/>
          </p:nvPr>
        </p:nvSpPr>
        <p:spPr>
          <a:xfrm>
            <a:off x="3514716" y="5601929"/>
            <a:ext cx="5162549" cy="452967"/>
          </a:xfrm>
        </p:spPr>
        <p:txBody>
          <a:bodyPr anchor="ctr">
            <a:normAutofit/>
          </a:bodyPr>
          <a:lstStyle>
            <a:lvl1pPr marL="0" indent="0" algn="ctr">
              <a:buNone/>
              <a:defRPr sz="1867">
                <a:solidFill>
                  <a:srgbClr val="333333"/>
                </a:solidFill>
              </a:defRPr>
            </a:lvl1pPr>
          </a:lstStyle>
          <a:p>
            <a:pPr lvl="0"/>
            <a:endParaRPr kumimoji="1" lang="ja-JP" altLang="en-US" dirty="0"/>
          </a:p>
        </p:txBody>
      </p:sp>
      <p:sp>
        <p:nvSpPr>
          <p:cNvPr id="20" name="テキスト プレースホルダー 14">
            <a:extLst>
              <a:ext uri="{FF2B5EF4-FFF2-40B4-BE49-F238E27FC236}">
                <a16:creationId xmlns:a16="http://schemas.microsoft.com/office/drawing/2014/main" id="{64290C3C-3884-400B-84AC-2286D84876DF}"/>
              </a:ext>
            </a:extLst>
          </p:cNvPr>
          <p:cNvSpPr>
            <a:spLocks noGrp="1"/>
          </p:cNvSpPr>
          <p:nvPr>
            <p:ph type="body" sz="quarter" idx="14"/>
          </p:nvPr>
        </p:nvSpPr>
        <p:spPr>
          <a:xfrm>
            <a:off x="3514726" y="5946321"/>
            <a:ext cx="5162549" cy="452967"/>
          </a:xfrm>
        </p:spPr>
        <p:txBody>
          <a:bodyPr anchor="ctr">
            <a:normAutofit/>
          </a:bodyPr>
          <a:lstStyle>
            <a:lvl1pPr marL="0" indent="0" algn="ctr">
              <a:buNone/>
              <a:defRPr sz="1867">
                <a:solidFill>
                  <a:srgbClr val="333333"/>
                </a:solidFill>
              </a:defRPr>
            </a:lvl1pPr>
          </a:lstStyle>
          <a:p>
            <a:pPr lvl="0"/>
            <a:endParaRPr kumimoji="1" lang="ja-JP" altLang="en-US" dirty="0"/>
          </a:p>
        </p:txBody>
      </p:sp>
      <p:sp>
        <p:nvSpPr>
          <p:cNvPr id="21" name="テキスト プレースホルダー 14">
            <a:extLst>
              <a:ext uri="{FF2B5EF4-FFF2-40B4-BE49-F238E27FC236}">
                <a16:creationId xmlns:a16="http://schemas.microsoft.com/office/drawing/2014/main" id="{C74F14E6-4A91-497C-8C7B-0EA7F51C0419}"/>
              </a:ext>
            </a:extLst>
          </p:cNvPr>
          <p:cNvSpPr>
            <a:spLocks noGrp="1"/>
          </p:cNvSpPr>
          <p:nvPr>
            <p:ph type="body" sz="quarter" idx="15"/>
          </p:nvPr>
        </p:nvSpPr>
        <p:spPr>
          <a:xfrm>
            <a:off x="3514716" y="5109982"/>
            <a:ext cx="5162549" cy="452967"/>
          </a:xfrm>
        </p:spPr>
        <p:txBody>
          <a:bodyPr anchor="ctr">
            <a:normAutofit/>
          </a:bodyPr>
          <a:lstStyle>
            <a:lvl1pPr marL="0" indent="0" algn="ctr">
              <a:buNone/>
              <a:defRPr sz="1867">
                <a:solidFill>
                  <a:srgbClr val="333333"/>
                </a:solidFill>
              </a:defRPr>
            </a:lvl1pPr>
          </a:lstStyle>
          <a:p>
            <a:pPr lvl="0"/>
            <a:endParaRPr kumimoji="1" lang="ja-JP" altLang="en-US" dirty="0"/>
          </a:p>
        </p:txBody>
      </p:sp>
    </p:spTree>
    <p:extLst>
      <p:ext uri="{BB962C8B-B14F-4D97-AF65-F5344CB8AC3E}">
        <p14:creationId xmlns:p14="http://schemas.microsoft.com/office/powerpoint/2010/main" val="1034670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02-1_タイトルとコンテンツ1">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85FBB4E6-64C2-4201-A199-711257F0384B}"/>
              </a:ext>
            </a:extLst>
          </p:cNvPr>
          <p:cNvSpPr/>
          <p:nvPr userDrawn="1"/>
        </p:nvSpPr>
        <p:spPr>
          <a:xfrm>
            <a:off x="1" y="0"/>
            <a:ext cx="12192000" cy="84667"/>
          </a:xfrm>
          <a:prstGeom prst="rect">
            <a:avLst/>
          </a:prstGeom>
          <a:solidFill>
            <a:srgbClr val="009999"/>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4" name="正方形/長方形 3">
            <a:extLst>
              <a:ext uri="{FF2B5EF4-FFF2-40B4-BE49-F238E27FC236}">
                <a16:creationId xmlns:a16="http://schemas.microsoft.com/office/drawing/2014/main" id="{85FBB4E6-64C2-4201-A199-711257F0384B}"/>
              </a:ext>
            </a:extLst>
          </p:cNvPr>
          <p:cNvSpPr/>
          <p:nvPr userDrawn="1"/>
        </p:nvSpPr>
        <p:spPr>
          <a:xfrm>
            <a:off x="2" y="0"/>
            <a:ext cx="1286932" cy="84667"/>
          </a:xfrm>
          <a:prstGeom prst="rect">
            <a:avLst/>
          </a:prstGeom>
          <a:solidFill>
            <a:srgbClr val="AEE0DF"/>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6" name="タイトル 5">
            <a:extLst>
              <a:ext uri="{FF2B5EF4-FFF2-40B4-BE49-F238E27FC236}">
                <a16:creationId xmlns:a16="http://schemas.microsoft.com/office/drawing/2014/main" id="{CBB5BA44-39B5-46DA-A8E1-3EDFD75B65EA}"/>
              </a:ext>
            </a:extLst>
          </p:cNvPr>
          <p:cNvSpPr>
            <a:spLocks noGrp="1"/>
          </p:cNvSpPr>
          <p:nvPr>
            <p:ph type="title"/>
          </p:nvPr>
        </p:nvSpPr>
        <p:spPr>
          <a:xfrm>
            <a:off x="1286934" y="327158"/>
            <a:ext cx="9609666" cy="548897"/>
          </a:xfrm>
        </p:spPr>
        <p:txBody>
          <a:bodyPr anchor="ctr">
            <a:noAutofit/>
          </a:bodyPr>
          <a:lstStyle>
            <a:lvl1pPr>
              <a:defRPr sz="2800"/>
            </a:lvl1pPr>
          </a:lstStyle>
          <a:p>
            <a:r>
              <a:rPr kumimoji="1" lang="ja-JP" altLang="en-US" dirty="0"/>
              <a:t>マスター タイトルの書式設定</a:t>
            </a:r>
          </a:p>
        </p:txBody>
      </p:sp>
      <p:sp>
        <p:nvSpPr>
          <p:cNvPr id="12" name="コンテンツ プレースホルダー 11">
            <a:extLst>
              <a:ext uri="{FF2B5EF4-FFF2-40B4-BE49-F238E27FC236}">
                <a16:creationId xmlns:a16="http://schemas.microsoft.com/office/drawing/2014/main" id="{EFEA294F-2CA7-4C1F-931F-E50EDA07EDD3}"/>
              </a:ext>
            </a:extLst>
          </p:cNvPr>
          <p:cNvSpPr>
            <a:spLocks noGrp="1"/>
          </p:cNvSpPr>
          <p:nvPr>
            <p:ph sz="quarter" idx="11"/>
          </p:nvPr>
        </p:nvSpPr>
        <p:spPr>
          <a:xfrm>
            <a:off x="487214" y="1080592"/>
            <a:ext cx="11217572" cy="5447747"/>
          </a:xfrm>
        </p:spPr>
        <p:txBody>
          <a:bodyPr/>
          <a:lstStyle>
            <a:lvl2pPr>
              <a:defRPr sz="2133"/>
            </a:lvl2pPr>
            <a:lvl3pPr>
              <a:defRPr sz="1867"/>
            </a:lvl3pPr>
            <a:lvl4pPr>
              <a:defRPr sz="1600"/>
            </a:lvl4pPr>
            <a:lvl5pPr>
              <a:defRPr sz="1600"/>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grpSp>
        <p:nvGrpSpPr>
          <p:cNvPr id="2" name="グループ化 1">
            <a:extLst>
              <a:ext uri="{FF2B5EF4-FFF2-40B4-BE49-F238E27FC236}">
                <a16:creationId xmlns:a16="http://schemas.microsoft.com/office/drawing/2014/main" id="{EE6BA704-8099-4CFD-B757-CCDD07033004}"/>
              </a:ext>
            </a:extLst>
          </p:cNvPr>
          <p:cNvGrpSpPr/>
          <p:nvPr userDrawn="1"/>
        </p:nvGrpSpPr>
        <p:grpSpPr>
          <a:xfrm>
            <a:off x="478748" y="324193"/>
            <a:ext cx="530902" cy="518375"/>
            <a:chOff x="346559" y="431486"/>
            <a:chExt cx="913787" cy="892225"/>
          </a:xfrm>
        </p:grpSpPr>
        <p:sp>
          <p:nvSpPr>
            <p:cNvPr id="14" name="正方形/長方形 13">
              <a:extLst>
                <a:ext uri="{FF2B5EF4-FFF2-40B4-BE49-F238E27FC236}">
                  <a16:creationId xmlns:a16="http://schemas.microsoft.com/office/drawing/2014/main" id="{C861B1AE-3BFF-46F4-816E-80321C7771E9}"/>
                </a:ext>
              </a:extLst>
            </p:cNvPr>
            <p:cNvSpPr/>
            <p:nvPr userDrawn="1"/>
          </p:nvSpPr>
          <p:spPr>
            <a:xfrm>
              <a:off x="462382" y="525747"/>
              <a:ext cx="797964" cy="797964"/>
            </a:xfrm>
            <a:prstGeom prst="rect">
              <a:avLst/>
            </a:prstGeom>
            <a:solidFill>
              <a:srgbClr val="AEE0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15" name="正方形/長方形 14">
              <a:extLst>
                <a:ext uri="{FF2B5EF4-FFF2-40B4-BE49-F238E27FC236}">
                  <a16:creationId xmlns:a16="http://schemas.microsoft.com/office/drawing/2014/main" id="{31F95620-840A-45E0-ACB8-9B67F1D4BCC9}"/>
                </a:ext>
              </a:extLst>
            </p:cNvPr>
            <p:cNvSpPr/>
            <p:nvPr userDrawn="1"/>
          </p:nvSpPr>
          <p:spPr>
            <a:xfrm>
              <a:off x="346559" y="431486"/>
              <a:ext cx="797964" cy="79796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grpSp>
      <p:pic>
        <p:nvPicPr>
          <p:cNvPr id="13" name="図 12" descr="ロゴ, 会社名&#10;&#10;自動的に生成された説明">
            <a:extLst>
              <a:ext uri="{FF2B5EF4-FFF2-40B4-BE49-F238E27FC236}">
                <a16:creationId xmlns:a16="http://schemas.microsoft.com/office/drawing/2014/main" id="{57DC18C3-4D76-4DF9-B01E-25820FC5F135}"/>
              </a:ext>
            </a:extLst>
          </p:cNvPr>
          <p:cNvPicPr>
            <a:picLocks noChangeAspect="1"/>
          </p:cNvPicPr>
          <p:nvPr userDrawn="1"/>
        </p:nvPicPr>
        <p:blipFill>
          <a:blip r:embed="rId2"/>
          <a:stretch>
            <a:fillRect/>
          </a:stretch>
        </p:blipFill>
        <p:spPr>
          <a:xfrm>
            <a:off x="10512159" y="289204"/>
            <a:ext cx="1133802" cy="586851"/>
          </a:xfrm>
          <a:prstGeom prst="rect">
            <a:avLst/>
          </a:prstGeom>
        </p:spPr>
      </p:pic>
    </p:spTree>
    <p:extLst>
      <p:ext uri="{BB962C8B-B14F-4D97-AF65-F5344CB8AC3E}">
        <p14:creationId xmlns:p14="http://schemas.microsoft.com/office/powerpoint/2010/main" val="3869444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02-1_タイトルとコンテンツ1">
    <p:spTree>
      <p:nvGrpSpPr>
        <p:cNvPr id="1" name=""/>
        <p:cNvGrpSpPr/>
        <p:nvPr/>
      </p:nvGrpSpPr>
      <p:grpSpPr>
        <a:xfrm>
          <a:off x="0" y="0"/>
          <a:ext cx="0" cy="0"/>
          <a:chOff x="0" y="0"/>
          <a:chExt cx="0" cy="0"/>
        </a:xfrm>
      </p:grpSpPr>
      <p:sp>
        <p:nvSpPr>
          <p:cNvPr id="27" name="正方形/長方形 26">
            <a:extLst>
              <a:ext uri="{FF2B5EF4-FFF2-40B4-BE49-F238E27FC236}">
                <a16:creationId xmlns:a16="http://schemas.microsoft.com/office/drawing/2014/main" id="{C117377C-7246-4F95-9CDB-2A6CAF96B88B}"/>
              </a:ext>
            </a:extLst>
          </p:cNvPr>
          <p:cNvSpPr/>
          <p:nvPr userDrawn="1"/>
        </p:nvSpPr>
        <p:spPr>
          <a:xfrm>
            <a:off x="1" y="0"/>
            <a:ext cx="12192000" cy="84667"/>
          </a:xfrm>
          <a:prstGeom prst="rect">
            <a:avLst/>
          </a:prstGeom>
          <a:solidFill>
            <a:srgbClr val="009999"/>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28" name="正方形/長方形 27">
            <a:extLst>
              <a:ext uri="{FF2B5EF4-FFF2-40B4-BE49-F238E27FC236}">
                <a16:creationId xmlns:a16="http://schemas.microsoft.com/office/drawing/2014/main" id="{47F34053-B5AF-4A0C-9C3E-89B261CE3965}"/>
              </a:ext>
            </a:extLst>
          </p:cNvPr>
          <p:cNvSpPr/>
          <p:nvPr userDrawn="1"/>
        </p:nvSpPr>
        <p:spPr>
          <a:xfrm>
            <a:off x="2" y="0"/>
            <a:ext cx="1286932" cy="84667"/>
          </a:xfrm>
          <a:prstGeom prst="rect">
            <a:avLst/>
          </a:prstGeom>
          <a:solidFill>
            <a:srgbClr val="AEE0DF"/>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31" name="正方形/長方形 30">
            <a:extLst>
              <a:ext uri="{FF2B5EF4-FFF2-40B4-BE49-F238E27FC236}">
                <a16:creationId xmlns:a16="http://schemas.microsoft.com/office/drawing/2014/main" id="{E19D7060-A2B0-4962-886C-E292CAD1B46E}"/>
              </a:ext>
            </a:extLst>
          </p:cNvPr>
          <p:cNvSpPr/>
          <p:nvPr userDrawn="1"/>
        </p:nvSpPr>
        <p:spPr>
          <a:xfrm>
            <a:off x="81846" y="6568063"/>
            <a:ext cx="3579673" cy="215444"/>
          </a:xfrm>
          <a:prstGeom prst="rect">
            <a:avLst/>
          </a:prstGeom>
        </p:spPr>
        <p:txBody>
          <a:bodyPr wrap="square">
            <a:spAutoFit/>
          </a:bodyPr>
          <a:lstStyle/>
          <a:p>
            <a:pPr lvl="0"/>
            <a:r>
              <a:rPr lang="en-US" altLang="ja-JP" sz="800" dirty="0">
                <a:solidFill>
                  <a:srgbClr val="292929"/>
                </a:solidFill>
                <a:latin typeface="+mj-ea"/>
                <a:ea typeface="+mj-ea"/>
              </a:rPr>
              <a:t>[ confidential ] © Advantage Risk Management</a:t>
            </a:r>
          </a:p>
        </p:txBody>
      </p:sp>
      <p:cxnSp>
        <p:nvCxnSpPr>
          <p:cNvPr id="32" name="直線コネクタ 31">
            <a:extLst>
              <a:ext uri="{FF2B5EF4-FFF2-40B4-BE49-F238E27FC236}">
                <a16:creationId xmlns:a16="http://schemas.microsoft.com/office/drawing/2014/main" id="{BCB1A865-8F82-4AA8-8E2E-CCE05AA195BC}"/>
              </a:ext>
            </a:extLst>
          </p:cNvPr>
          <p:cNvCxnSpPr/>
          <p:nvPr userDrawn="1"/>
        </p:nvCxnSpPr>
        <p:spPr>
          <a:xfrm>
            <a:off x="0" y="6408182"/>
            <a:ext cx="1219200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3" name="グループ化 32">
            <a:extLst>
              <a:ext uri="{FF2B5EF4-FFF2-40B4-BE49-F238E27FC236}">
                <a16:creationId xmlns:a16="http://schemas.microsoft.com/office/drawing/2014/main" id="{232F04E4-C655-4FAD-85CD-E5127BDF876B}"/>
              </a:ext>
            </a:extLst>
          </p:cNvPr>
          <p:cNvGrpSpPr/>
          <p:nvPr userDrawn="1"/>
        </p:nvGrpSpPr>
        <p:grpSpPr>
          <a:xfrm>
            <a:off x="-1" y="1264401"/>
            <a:ext cx="12192001" cy="5355884"/>
            <a:chOff x="-1683807" y="2342591"/>
            <a:chExt cx="12192001" cy="5355884"/>
          </a:xfrm>
        </p:grpSpPr>
        <p:pic>
          <p:nvPicPr>
            <p:cNvPr id="34" name="図 33" descr="アイコン&#10;&#10;中程度の精度で自動的に生成された説明">
              <a:extLst>
                <a:ext uri="{FF2B5EF4-FFF2-40B4-BE49-F238E27FC236}">
                  <a16:creationId xmlns:a16="http://schemas.microsoft.com/office/drawing/2014/main" id="{C7CCCD29-E86C-4E03-984A-F95F9F3FD20C}"/>
                </a:ext>
              </a:extLst>
            </p:cNvPr>
            <p:cNvPicPr>
              <a:picLocks noChangeAspect="1"/>
            </p:cNvPicPr>
            <p:nvPr userDrawn="1"/>
          </p:nvPicPr>
          <p:blipFill rotWithShape="1">
            <a:blip r:embed="rId2">
              <a:duotone>
                <a:schemeClr val="bg2">
                  <a:shade val="45000"/>
                  <a:satMod val="135000"/>
                </a:schemeClr>
                <a:prstClr val="white"/>
              </a:duotone>
            </a:blip>
            <a:srcRect l="19593"/>
            <a:stretch/>
          </p:blipFill>
          <p:spPr>
            <a:xfrm>
              <a:off x="-1683807" y="5034313"/>
              <a:ext cx="2063081" cy="2664162"/>
            </a:xfrm>
            <a:prstGeom prst="rect">
              <a:avLst/>
            </a:prstGeom>
          </p:spPr>
        </p:pic>
        <p:pic>
          <p:nvPicPr>
            <p:cNvPr id="35" name="図 34" descr="アイコン&#10;&#10;中程度の精度で自動的に生成された説明">
              <a:extLst>
                <a:ext uri="{FF2B5EF4-FFF2-40B4-BE49-F238E27FC236}">
                  <a16:creationId xmlns:a16="http://schemas.microsoft.com/office/drawing/2014/main" id="{D9F65EB8-5653-4D11-AD9C-828066EC543B}"/>
                </a:ext>
              </a:extLst>
            </p:cNvPr>
            <p:cNvPicPr>
              <a:picLocks noChangeAspect="1"/>
            </p:cNvPicPr>
            <p:nvPr userDrawn="1"/>
          </p:nvPicPr>
          <p:blipFill rotWithShape="1">
            <a:blip r:embed="rId2">
              <a:duotone>
                <a:schemeClr val="bg2">
                  <a:shade val="45000"/>
                  <a:satMod val="135000"/>
                </a:schemeClr>
                <a:prstClr val="white"/>
              </a:duotone>
            </a:blip>
            <a:srcRect r="9923"/>
            <a:stretch/>
          </p:blipFill>
          <p:spPr>
            <a:xfrm>
              <a:off x="5907814" y="2359468"/>
              <a:ext cx="4600380" cy="5302908"/>
            </a:xfrm>
            <a:prstGeom prst="rect">
              <a:avLst/>
            </a:prstGeom>
          </p:spPr>
        </p:pic>
        <p:sp>
          <p:nvSpPr>
            <p:cNvPr id="36" name="正方形/長方形 35">
              <a:extLst>
                <a:ext uri="{FF2B5EF4-FFF2-40B4-BE49-F238E27FC236}">
                  <a16:creationId xmlns:a16="http://schemas.microsoft.com/office/drawing/2014/main" id="{6F06F881-FF13-4E56-A922-A980E94B782C}"/>
                </a:ext>
              </a:extLst>
            </p:cNvPr>
            <p:cNvSpPr/>
            <p:nvPr userDrawn="1"/>
          </p:nvSpPr>
          <p:spPr>
            <a:xfrm>
              <a:off x="-1683806" y="2342591"/>
              <a:ext cx="12192000" cy="5220027"/>
            </a:xfrm>
            <a:prstGeom prst="rect">
              <a:avLst/>
            </a:prstGeom>
            <a:solidFill>
              <a:schemeClr val="bg1">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7" name="正方形/長方形 36">
            <a:extLst>
              <a:ext uri="{FF2B5EF4-FFF2-40B4-BE49-F238E27FC236}">
                <a16:creationId xmlns:a16="http://schemas.microsoft.com/office/drawing/2014/main" id="{F69B77ED-75FF-4B91-971E-5B485592285D}"/>
              </a:ext>
            </a:extLst>
          </p:cNvPr>
          <p:cNvSpPr/>
          <p:nvPr userDrawn="1"/>
        </p:nvSpPr>
        <p:spPr>
          <a:xfrm>
            <a:off x="2192962" y="417371"/>
            <a:ext cx="4150733" cy="8061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4800" b="1" dirty="0">
                <a:solidFill>
                  <a:srgbClr val="009999"/>
                </a:solidFill>
                <a:latin typeface="游ゴシック" panose="020B0400000000000000" pitchFamily="50" charset="-128"/>
                <a:ea typeface="游ゴシック" panose="020B0400000000000000" pitchFamily="50" charset="-128"/>
              </a:rPr>
              <a:t>CONTENTS</a:t>
            </a:r>
            <a:endParaRPr lang="ja-JP" altLang="en-US" sz="4800" b="1" dirty="0">
              <a:solidFill>
                <a:srgbClr val="009999"/>
              </a:solidFill>
              <a:latin typeface="游ゴシック" panose="020B0400000000000000" pitchFamily="50" charset="-128"/>
              <a:ea typeface="游ゴシック" panose="020B0400000000000000" pitchFamily="50" charset="-128"/>
            </a:endParaRPr>
          </a:p>
        </p:txBody>
      </p:sp>
      <p:sp>
        <p:nvSpPr>
          <p:cNvPr id="38" name="テキスト ボックス 37">
            <a:extLst>
              <a:ext uri="{FF2B5EF4-FFF2-40B4-BE49-F238E27FC236}">
                <a16:creationId xmlns:a16="http://schemas.microsoft.com/office/drawing/2014/main" id="{8574B416-BEDD-47F4-942F-EC0836BC8EBB}"/>
              </a:ext>
            </a:extLst>
          </p:cNvPr>
          <p:cNvSpPr txBox="1"/>
          <p:nvPr userDrawn="1"/>
        </p:nvSpPr>
        <p:spPr>
          <a:xfrm>
            <a:off x="5982084" y="652488"/>
            <a:ext cx="1233906" cy="427168"/>
          </a:xfrm>
          <a:prstGeom prst="rect">
            <a:avLst/>
          </a:prstGeom>
          <a:noFill/>
        </p:spPr>
        <p:txBody>
          <a:bodyPr wrap="square">
            <a:spAutoFit/>
          </a:bodyPr>
          <a:lstStyle/>
          <a:p>
            <a:pPr algn="ctr">
              <a:lnSpc>
                <a:spcPct val="150000"/>
              </a:lnSpc>
            </a:pPr>
            <a:r>
              <a:rPr lang="ja-JP" altLang="en-US" sz="1600" dirty="0">
                <a:latin typeface="+mn-ea"/>
              </a:rPr>
              <a:t>目　次</a:t>
            </a:r>
          </a:p>
        </p:txBody>
      </p:sp>
      <p:grpSp>
        <p:nvGrpSpPr>
          <p:cNvPr id="39" name="グループ化 38">
            <a:extLst>
              <a:ext uri="{FF2B5EF4-FFF2-40B4-BE49-F238E27FC236}">
                <a16:creationId xmlns:a16="http://schemas.microsoft.com/office/drawing/2014/main" id="{236AECFA-486E-4668-8EC8-E662B5326CC5}"/>
              </a:ext>
            </a:extLst>
          </p:cNvPr>
          <p:cNvGrpSpPr/>
          <p:nvPr userDrawn="1"/>
        </p:nvGrpSpPr>
        <p:grpSpPr>
          <a:xfrm>
            <a:off x="2189909" y="946461"/>
            <a:ext cx="5536933" cy="266390"/>
            <a:chOff x="2248525" y="948133"/>
            <a:chExt cx="5536933" cy="266390"/>
          </a:xfrm>
        </p:grpSpPr>
        <p:cxnSp>
          <p:nvCxnSpPr>
            <p:cNvPr id="40" name="直線コネクタ 39">
              <a:extLst>
                <a:ext uri="{FF2B5EF4-FFF2-40B4-BE49-F238E27FC236}">
                  <a16:creationId xmlns:a16="http://schemas.microsoft.com/office/drawing/2014/main" id="{EDDEA568-2F52-4A5F-BC89-4922B89B287D}"/>
                </a:ext>
              </a:extLst>
            </p:cNvPr>
            <p:cNvCxnSpPr>
              <a:cxnSpLocks/>
            </p:cNvCxnSpPr>
            <p:nvPr userDrawn="1"/>
          </p:nvCxnSpPr>
          <p:spPr>
            <a:xfrm>
              <a:off x="2248525" y="1214523"/>
              <a:ext cx="5536933" cy="0"/>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41" name="直線コネクタ 40">
              <a:extLst>
                <a:ext uri="{FF2B5EF4-FFF2-40B4-BE49-F238E27FC236}">
                  <a16:creationId xmlns:a16="http://schemas.microsoft.com/office/drawing/2014/main" id="{6062302D-4848-45C5-BBB8-C67192256F90}"/>
                </a:ext>
              </a:extLst>
            </p:cNvPr>
            <p:cNvCxnSpPr>
              <a:cxnSpLocks/>
            </p:cNvCxnSpPr>
            <p:nvPr userDrawn="1"/>
          </p:nvCxnSpPr>
          <p:spPr>
            <a:xfrm flipH="1" flipV="1">
              <a:off x="7519690" y="948133"/>
              <a:ext cx="265768" cy="266390"/>
            </a:xfrm>
            <a:prstGeom prst="line">
              <a:avLst/>
            </a:prstGeom>
            <a:ln w="47625"/>
          </p:spPr>
          <p:style>
            <a:lnRef idx="1">
              <a:schemeClr val="accent1"/>
            </a:lnRef>
            <a:fillRef idx="0">
              <a:schemeClr val="accent1"/>
            </a:fillRef>
            <a:effectRef idx="0">
              <a:schemeClr val="accent1"/>
            </a:effectRef>
            <a:fontRef idx="minor">
              <a:schemeClr val="tx1"/>
            </a:fontRef>
          </p:style>
        </p:cxnSp>
      </p:grpSp>
      <p:pic>
        <p:nvPicPr>
          <p:cNvPr id="51" name="図 50" descr="アイコン&#10;&#10;自動的に生成された説明">
            <a:extLst>
              <a:ext uri="{FF2B5EF4-FFF2-40B4-BE49-F238E27FC236}">
                <a16:creationId xmlns:a16="http://schemas.microsoft.com/office/drawing/2014/main" id="{72BC1E82-303E-4D59-B707-BD9A30F75917}"/>
              </a:ext>
            </a:extLst>
          </p:cNvPr>
          <p:cNvPicPr>
            <a:picLocks noChangeAspect="1"/>
          </p:cNvPicPr>
          <p:nvPr userDrawn="1"/>
        </p:nvPicPr>
        <p:blipFill>
          <a:blip r:embed="rId3">
            <a:duotone>
              <a:schemeClr val="accent1">
                <a:shade val="45000"/>
                <a:satMod val="135000"/>
              </a:schemeClr>
              <a:prstClr val="white"/>
            </a:duotone>
          </a:blip>
          <a:stretch>
            <a:fillRect/>
          </a:stretch>
        </p:blipFill>
        <p:spPr>
          <a:xfrm>
            <a:off x="776149" y="374272"/>
            <a:ext cx="1142450" cy="1144377"/>
          </a:xfrm>
          <a:prstGeom prst="rect">
            <a:avLst/>
          </a:prstGeom>
        </p:spPr>
      </p:pic>
      <p:sp>
        <p:nvSpPr>
          <p:cNvPr id="52" name="コンテンツ プレースホルダー 11">
            <a:extLst>
              <a:ext uri="{FF2B5EF4-FFF2-40B4-BE49-F238E27FC236}">
                <a16:creationId xmlns:a16="http://schemas.microsoft.com/office/drawing/2014/main" id="{13C61DED-7461-4BFD-8931-26F6D35DAE36}"/>
              </a:ext>
            </a:extLst>
          </p:cNvPr>
          <p:cNvSpPr>
            <a:spLocks noGrp="1"/>
          </p:cNvSpPr>
          <p:nvPr>
            <p:ph sz="quarter" idx="11"/>
          </p:nvPr>
        </p:nvSpPr>
        <p:spPr>
          <a:xfrm>
            <a:off x="2189909" y="1625421"/>
            <a:ext cx="8818256" cy="4497985"/>
          </a:xfrm>
        </p:spPr>
        <p:txBody>
          <a:bodyPr/>
          <a:lstStyle>
            <a:lvl1pPr>
              <a:defRPr>
                <a:solidFill>
                  <a:srgbClr val="292929"/>
                </a:solidFill>
              </a:defRPr>
            </a:lvl1pPr>
            <a:lvl2pPr>
              <a:defRPr sz="2133">
                <a:solidFill>
                  <a:srgbClr val="292929"/>
                </a:solidFill>
              </a:defRPr>
            </a:lvl2pPr>
            <a:lvl3pPr>
              <a:defRPr sz="1867">
                <a:solidFill>
                  <a:srgbClr val="292929"/>
                </a:solidFill>
              </a:defRPr>
            </a:lvl3pPr>
            <a:lvl4pPr>
              <a:defRPr sz="1600">
                <a:solidFill>
                  <a:srgbClr val="292929"/>
                </a:solidFill>
              </a:defRPr>
            </a:lvl4pPr>
            <a:lvl5pPr>
              <a:defRPr sz="1600">
                <a:solidFill>
                  <a:srgbClr val="292929"/>
                </a:solidFill>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pic>
        <p:nvPicPr>
          <p:cNvPr id="19" name="図 18" descr="ロゴ, 会社名&#10;&#10;自動的に生成された説明">
            <a:extLst>
              <a:ext uri="{FF2B5EF4-FFF2-40B4-BE49-F238E27FC236}">
                <a16:creationId xmlns:a16="http://schemas.microsoft.com/office/drawing/2014/main" id="{193AA006-83D0-45DC-95FD-D130C5E24BAE}"/>
              </a:ext>
            </a:extLst>
          </p:cNvPr>
          <p:cNvPicPr>
            <a:picLocks noChangeAspect="1"/>
          </p:cNvPicPr>
          <p:nvPr userDrawn="1"/>
        </p:nvPicPr>
        <p:blipFill>
          <a:blip r:embed="rId4"/>
          <a:stretch>
            <a:fillRect/>
          </a:stretch>
        </p:blipFill>
        <p:spPr>
          <a:xfrm>
            <a:off x="10512159" y="289204"/>
            <a:ext cx="1133802" cy="586851"/>
          </a:xfrm>
          <a:prstGeom prst="rect">
            <a:avLst/>
          </a:prstGeom>
        </p:spPr>
      </p:pic>
    </p:spTree>
    <p:extLst>
      <p:ext uri="{BB962C8B-B14F-4D97-AF65-F5344CB8AC3E}">
        <p14:creationId xmlns:p14="http://schemas.microsoft.com/office/powerpoint/2010/main" val="2310689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02-1_タイトルとコンテンツ1">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85FBB4E6-64C2-4201-A199-711257F0384B}"/>
              </a:ext>
            </a:extLst>
          </p:cNvPr>
          <p:cNvSpPr/>
          <p:nvPr userDrawn="1"/>
        </p:nvSpPr>
        <p:spPr>
          <a:xfrm>
            <a:off x="1" y="0"/>
            <a:ext cx="12192000" cy="84667"/>
          </a:xfrm>
          <a:prstGeom prst="rect">
            <a:avLst/>
          </a:prstGeom>
          <a:solidFill>
            <a:srgbClr val="009999"/>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4" name="正方形/長方形 3">
            <a:extLst>
              <a:ext uri="{FF2B5EF4-FFF2-40B4-BE49-F238E27FC236}">
                <a16:creationId xmlns:a16="http://schemas.microsoft.com/office/drawing/2014/main" id="{85FBB4E6-64C2-4201-A199-711257F0384B}"/>
              </a:ext>
            </a:extLst>
          </p:cNvPr>
          <p:cNvSpPr/>
          <p:nvPr userDrawn="1"/>
        </p:nvSpPr>
        <p:spPr>
          <a:xfrm>
            <a:off x="2" y="0"/>
            <a:ext cx="1286932" cy="84667"/>
          </a:xfrm>
          <a:prstGeom prst="rect">
            <a:avLst/>
          </a:prstGeom>
          <a:solidFill>
            <a:srgbClr val="AEE0DF"/>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16" name="平行四辺形 15">
            <a:extLst>
              <a:ext uri="{FF2B5EF4-FFF2-40B4-BE49-F238E27FC236}">
                <a16:creationId xmlns:a16="http://schemas.microsoft.com/office/drawing/2014/main" id="{BEB8B22A-4263-4FFE-939D-C431916AF3E2}"/>
              </a:ext>
            </a:extLst>
          </p:cNvPr>
          <p:cNvSpPr/>
          <p:nvPr userDrawn="1"/>
        </p:nvSpPr>
        <p:spPr>
          <a:xfrm>
            <a:off x="5080986" y="90989"/>
            <a:ext cx="5690047" cy="6772940"/>
          </a:xfrm>
          <a:prstGeom prst="parallelogram">
            <a:avLst>
              <a:gd name="adj" fmla="val 60387"/>
            </a:avLst>
          </a:prstGeom>
          <a:solidFill>
            <a:schemeClr val="bg2">
              <a:lumMod val="9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 name="直線コネクタ 18">
            <a:extLst>
              <a:ext uri="{FF2B5EF4-FFF2-40B4-BE49-F238E27FC236}">
                <a16:creationId xmlns:a16="http://schemas.microsoft.com/office/drawing/2014/main" id="{D9D6A384-D123-4B4B-9355-1D7E5C722526}"/>
              </a:ext>
            </a:extLst>
          </p:cNvPr>
          <p:cNvCxnSpPr/>
          <p:nvPr userDrawn="1"/>
        </p:nvCxnSpPr>
        <p:spPr>
          <a:xfrm>
            <a:off x="0" y="6408182"/>
            <a:ext cx="12192000"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7FC34666-DA11-4E96-B3E3-A1A652B6905C}"/>
              </a:ext>
            </a:extLst>
          </p:cNvPr>
          <p:cNvSpPr/>
          <p:nvPr userDrawn="1"/>
        </p:nvSpPr>
        <p:spPr>
          <a:xfrm>
            <a:off x="2192962" y="417371"/>
            <a:ext cx="4150733" cy="8061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4800" b="1" dirty="0">
                <a:solidFill>
                  <a:srgbClr val="009999"/>
                </a:solidFill>
                <a:latin typeface="游ゴシック" panose="020B0400000000000000" pitchFamily="50" charset="-128"/>
                <a:ea typeface="游ゴシック" panose="020B0400000000000000" pitchFamily="50" charset="-128"/>
              </a:rPr>
              <a:t>CONTENTS</a:t>
            </a:r>
            <a:endParaRPr lang="ja-JP" altLang="en-US" sz="4800" b="1" dirty="0">
              <a:solidFill>
                <a:srgbClr val="009999"/>
              </a:solidFill>
              <a:latin typeface="游ゴシック" panose="020B0400000000000000" pitchFamily="50" charset="-128"/>
              <a:ea typeface="游ゴシック" panose="020B0400000000000000" pitchFamily="50" charset="-128"/>
            </a:endParaRPr>
          </a:p>
        </p:txBody>
      </p:sp>
      <p:sp>
        <p:nvSpPr>
          <p:cNvPr id="14" name="テキスト ボックス 13">
            <a:extLst>
              <a:ext uri="{FF2B5EF4-FFF2-40B4-BE49-F238E27FC236}">
                <a16:creationId xmlns:a16="http://schemas.microsoft.com/office/drawing/2014/main" id="{169A704B-B4C9-4C43-98F6-943DBA66C0CF}"/>
              </a:ext>
            </a:extLst>
          </p:cNvPr>
          <p:cNvSpPr txBox="1"/>
          <p:nvPr userDrawn="1"/>
        </p:nvSpPr>
        <p:spPr>
          <a:xfrm>
            <a:off x="5982084" y="652488"/>
            <a:ext cx="1233906" cy="427168"/>
          </a:xfrm>
          <a:prstGeom prst="rect">
            <a:avLst/>
          </a:prstGeom>
          <a:noFill/>
        </p:spPr>
        <p:txBody>
          <a:bodyPr wrap="square">
            <a:spAutoFit/>
          </a:bodyPr>
          <a:lstStyle/>
          <a:p>
            <a:pPr algn="ctr">
              <a:lnSpc>
                <a:spcPct val="150000"/>
              </a:lnSpc>
            </a:pPr>
            <a:r>
              <a:rPr lang="ja-JP" altLang="en-US" sz="1600" dirty="0">
                <a:latin typeface="+mn-ea"/>
              </a:rPr>
              <a:t>目　次</a:t>
            </a:r>
          </a:p>
        </p:txBody>
      </p:sp>
      <p:grpSp>
        <p:nvGrpSpPr>
          <p:cNvPr id="15" name="グループ化 14">
            <a:extLst>
              <a:ext uri="{FF2B5EF4-FFF2-40B4-BE49-F238E27FC236}">
                <a16:creationId xmlns:a16="http://schemas.microsoft.com/office/drawing/2014/main" id="{892452C1-3022-4E1F-AB33-1B81D9FB3F1E}"/>
              </a:ext>
            </a:extLst>
          </p:cNvPr>
          <p:cNvGrpSpPr/>
          <p:nvPr userDrawn="1"/>
        </p:nvGrpSpPr>
        <p:grpSpPr>
          <a:xfrm>
            <a:off x="2189909" y="946461"/>
            <a:ext cx="5536933" cy="266390"/>
            <a:chOff x="2248525" y="948133"/>
            <a:chExt cx="5536933" cy="266390"/>
          </a:xfrm>
        </p:grpSpPr>
        <p:cxnSp>
          <p:nvCxnSpPr>
            <p:cNvPr id="17" name="直線コネクタ 16">
              <a:extLst>
                <a:ext uri="{FF2B5EF4-FFF2-40B4-BE49-F238E27FC236}">
                  <a16:creationId xmlns:a16="http://schemas.microsoft.com/office/drawing/2014/main" id="{5A249546-7797-4868-8FC2-1D20ACAF03F4}"/>
                </a:ext>
              </a:extLst>
            </p:cNvPr>
            <p:cNvCxnSpPr>
              <a:cxnSpLocks/>
            </p:cNvCxnSpPr>
            <p:nvPr userDrawn="1"/>
          </p:nvCxnSpPr>
          <p:spPr>
            <a:xfrm>
              <a:off x="2248525" y="1214523"/>
              <a:ext cx="5536933" cy="0"/>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6E2EBBBE-0DF1-478A-8C96-73022F496C73}"/>
                </a:ext>
              </a:extLst>
            </p:cNvPr>
            <p:cNvCxnSpPr>
              <a:cxnSpLocks/>
            </p:cNvCxnSpPr>
            <p:nvPr userDrawn="1"/>
          </p:nvCxnSpPr>
          <p:spPr>
            <a:xfrm flipH="1" flipV="1">
              <a:off x="7519690" y="948133"/>
              <a:ext cx="265768" cy="266390"/>
            </a:xfrm>
            <a:prstGeom prst="line">
              <a:avLst/>
            </a:prstGeom>
            <a:ln w="47625"/>
          </p:spPr>
          <p:style>
            <a:lnRef idx="1">
              <a:schemeClr val="accent1"/>
            </a:lnRef>
            <a:fillRef idx="0">
              <a:schemeClr val="accent1"/>
            </a:fillRef>
            <a:effectRef idx="0">
              <a:schemeClr val="accent1"/>
            </a:effectRef>
            <a:fontRef idx="minor">
              <a:schemeClr val="tx1"/>
            </a:fontRef>
          </p:style>
        </p:cxnSp>
      </p:grpSp>
      <p:sp>
        <p:nvSpPr>
          <p:cNvPr id="20" name="コンテンツ プレースホルダー 11">
            <a:extLst>
              <a:ext uri="{FF2B5EF4-FFF2-40B4-BE49-F238E27FC236}">
                <a16:creationId xmlns:a16="http://schemas.microsoft.com/office/drawing/2014/main" id="{FB8BCEEF-42AE-46EC-8F8F-DAC3E3773B00}"/>
              </a:ext>
            </a:extLst>
          </p:cNvPr>
          <p:cNvSpPr>
            <a:spLocks noGrp="1"/>
          </p:cNvSpPr>
          <p:nvPr>
            <p:ph sz="quarter" idx="11"/>
          </p:nvPr>
        </p:nvSpPr>
        <p:spPr>
          <a:xfrm>
            <a:off x="2189909" y="1625421"/>
            <a:ext cx="8818256" cy="4497985"/>
          </a:xfrm>
        </p:spPr>
        <p:txBody>
          <a:bodyPr/>
          <a:lstStyle>
            <a:lvl1pPr>
              <a:defRPr>
                <a:solidFill>
                  <a:srgbClr val="292929"/>
                </a:solidFill>
              </a:defRPr>
            </a:lvl1pPr>
            <a:lvl2pPr>
              <a:defRPr sz="2133">
                <a:solidFill>
                  <a:srgbClr val="292929"/>
                </a:solidFill>
              </a:defRPr>
            </a:lvl2pPr>
            <a:lvl3pPr>
              <a:defRPr sz="1867">
                <a:solidFill>
                  <a:srgbClr val="292929"/>
                </a:solidFill>
              </a:defRPr>
            </a:lvl3pPr>
            <a:lvl4pPr>
              <a:defRPr sz="1600">
                <a:solidFill>
                  <a:srgbClr val="292929"/>
                </a:solidFill>
              </a:defRPr>
            </a:lvl4pPr>
            <a:lvl5pPr>
              <a:defRPr sz="1600">
                <a:solidFill>
                  <a:srgbClr val="292929"/>
                </a:solidFill>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pic>
        <p:nvPicPr>
          <p:cNvPr id="21" name="図 20" descr="アイコン&#10;&#10;自動的に生成された説明">
            <a:extLst>
              <a:ext uri="{FF2B5EF4-FFF2-40B4-BE49-F238E27FC236}">
                <a16:creationId xmlns:a16="http://schemas.microsoft.com/office/drawing/2014/main" id="{39482DCA-AA69-4C5A-8C58-98AF21E04126}"/>
              </a:ext>
            </a:extLst>
          </p:cNvPr>
          <p:cNvPicPr>
            <a:picLocks noChangeAspect="1"/>
          </p:cNvPicPr>
          <p:nvPr userDrawn="1"/>
        </p:nvPicPr>
        <p:blipFill>
          <a:blip r:embed="rId2">
            <a:duotone>
              <a:schemeClr val="accent1">
                <a:shade val="45000"/>
                <a:satMod val="135000"/>
              </a:schemeClr>
              <a:prstClr val="white"/>
            </a:duotone>
          </a:blip>
          <a:stretch>
            <a:fillRect/>
          </a:stretch>
        </p:blipFill>
        <p:spPr>
          <a:xfrm>
            <a:off x="776149" y="374272"/>
            <a:ext cx="1142450" cy="1144377"/>
          </a:xfrm>
          <a:prstGeom prst="rect">
            <a:avLst/>
          </a:prstGeom>
        </p:spPr>
      </p:pic>
      <p:pic>
        <p:nvPicPr>
          <p:cNvPr id="22" name="図 21" descr="ロゴ, 会社名&#10;&#10;自動的に生成された説明">
            <a:extLst>
              <a:ext uri="{FF2B5EF4-FFF2-40B4-BE49-F238E27FC236}">
                <a16:creationId xmlns:a16="http://schemas.microsoft.com/office/drawing/2014/main" id="{8F8EB722-A5BE-4280-88E0-5AB0781F9AF0}"/>
              </a:ext>
            </a:extLst>
          </p:cNvPr>
          <p:cNvPicPr>
            <a:picLocks noChangeAspect="1"/>
          </p:cNvPicPr>
          <p:nvPr userDrawn="1"/>
        </p:nvPicPr>
        <p:blipFill>
          <a:blip r:embed="rId3"/>
          <a:stretch>
            <a:fillRect/>
          </a:stretch>
        </p:blipFill>
        <p:spPr>
          <a:xfrm>
            <a:off x="10512159" y="289204"/>
            <a:ext cx="1133802" cy="586851"/>
          </a:xfrm>
          <a:prstGeom prst="rect">
            <a:avLst/>
          </a:prstGeom>
        </p:spPr>
      </p:pic>
    </p:spTree>
    <p:extLst>
      <p:ext uri="{BB962C8B-B14F-4D97-AF65-F5344CB8AC3E}">
        <p14:creationId xmlns:p14="http://schemas.microsoft.com/office/powerpoint/2010/main" val="2749003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02-2_タイトルとコンテンツ2">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85FBB4E6-64C2-4201-A199-711257F0384B}"/>
              </a:ext>
            </a:extLst>
          </p:cNvPr>
          <p:cNvSpPr/>
          <p:nvPr userDrawn="1"/>
        </p:nvSpPr>
        <p:spPr>
          <a:xfrm>
            <a:off x="1" y="0"/>
            <a:ext cx="12192000" cy="84667"/>
          </a:xfrm>
          <a:prstGeom prst="rect">
            <a:avLst/>
          </a:prstGeom>
          <a:solidFill>
            <a:srgbClr val="009999"/>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4" name="正方形/長方形 3">
            <a:extLst>
              <a:ext uri="{FF2B5EF4-FFF2-40B4-BE49-F238E27FC236}">
                <a16:creationId xmlns:a16="http://schemas.microsoft.com/office/drawing/2014/main" id="{85FBB4E6-64C2-4201-A199-711257F0384B}"/>
              </a:ext>
            </a:extLst>
          </p:cNvPr>
          <p:cNvSpPr/>
          <p:nvPr userDrawn="1"/>
        </p:nvSpPr>
        <p:spPr>
          <a:xfrm>
            <a:off x="2" y="0"/>
            <a:ext cx="1286932" cy="84667"/>
          </a:xfrm>
          <a:prstGeom prst="rect">
            <a:avLst/>
          </a:prstGeom>
          <a:solidFill>
            <a:srgbClr val="AEE0DF"/>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6" name="タイトル 5">
            <a:extLst>
              <a:ext uri="{FF2B5EF4-FFF2-40B4-BE49-F238E27FC236}">
                <a16:creationId xmlns:a16="http://schemas.microsoft.com/office/drawing/2014/main" id="{CBB5BA44-39B5-46DA-A8E1-3EDFD75B65EA}"/>
              </a:ext>
            </a:extLst>
          </p:cNvPr>
          <p:cNvSpPr>
            <a:spLocks noGrp="1"/>
          </p:cNvSpPr>
          <p:nvPr>
            <p:ph type="title"/>
          </p:nvPr>
        </p:nvSpPr>
        <p:spPr>
          <a:xfrm>
            <a:off x="487214" y="270008"/>
            <a:ext cx="10470346" cy="548897"/>
          </a:xfrm>
        </p:spPr>
        <p:txBody>
          <a:bodyPr anchor="ctr">
            <a:noAutofit/>
          </a:bodyPr>
          <a:lstStyle>
            <a:lvl1pPr>
              <a:defRPr sz="2800"/>
            </a:lvl1pPr>
          </a:lstStyle>
          <a:p>
            <a:r>
              <a:rPr kumimoji="1" lang="ja-JP" altLang="en-US" dirty="0"/>
              <a:t>マスター タイトルの書式設定</a:t>
            </a:r>
          </a:p>
        </p:txBody>
      </p:sp>
      <p:sp>
        <p:nvSpPr>
          <p:cNvPr id="12" name="コンテンツ プレースホルダー 11">
            <a:extLst>
              <a:ext uri="{FF2B5EF4-FFF2-40B4-BE49-F238E27FC236}">
                <a16:creationId xmlns:a16="http://schemas.microsoft.com/office/drawing/2014/main" id="{EFEA294F-2CA7-4C1F-931F-E50EDA07EDD3}"/>
              </a:ext>
            </a:extLst>
          </p:cNvPr>
          <p:cNvSpPr>
            <a:spLocks noGrp="1"/>
          </p:cNvSpPr>
          <p:nvPr>
            <p:ph sz="quarter" idx="11"/>
          </p:nvPr>
        </p:nvSpPr>
        <p:spPr>
          <a:xfrm>
            <a:off x="487214" y="997832"/>
            <a:ext cx="11217572" cy="5530508"/>
          </a:xfrm>
        </p:spPr>
        <p:txBody>
          <a:bodyPr/>
          <a:lstStyle>
            <a:lvl2pPr>
              <a:defRPr sz="2133"/>
            </a:lvl2pPr>
            <a:lvl3pPr>
              <a:defRPr sz="1867"/>
            </a:lvl3pPr>
            <a:lvl4pPr>
              <a:defRPr sz="1600"/>
            </a:lvl4pPr>
            <a:lvl5pPr>
              <a:defRPr sz="1600"/>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pic>
        <p:nvPicPr>
          <p:cNvPr id="7" name="図 6" descr="ロゴ, 会社名&#10;&#10;自動的に生成された説明">
            <a:extLst>
              <a:ext uri="{FF2B5EF4-FFF2-40B4-BE49-F238E27FC236}">
                <a16:creationId xmlns:a16="http://schemas.microsoft.com/office/drawing/2014/main" id="{36D99628-5B65-4933-B65B-228127018376}"/>
              </a:ext>
            </a:extLst>
          </p:cNvPr>
          <p:cNvPicPr>
            <a:picLocks noChangeAspect="1"/>
          </p:cNvPicPr>
          <p:nvPr userDrawn="1"/>
        </p:nvPicPr>
        <p:blipFill>
          <a:blip r:embed="rId2"/>
          <a:stretch>
            <a:fillRect/>
          </a:stretch>
        </p:blipFill>
        <p:spPr>
          <a:xfrm>
            <a:off x="10512159" y="289204"/>
            <a:ext cx="1133802" cy="586851"/>
          </a:xfrm>
          <a:prstGeom prst="rect">
            <a:avLst/>
          </a:prstGeom>
        </p:spPr>
      </p:pic>
    </p:spTree>
    <p:extLst>
      <p:ext uri="{BB962C8B-B14F-4D97-AF65-F5344CB8AC3E}">
        <p14:creationId xmlns:p14="http://schemas.microsoft.com/office/powerpoint/2010/main" val="302837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02-3_タイトルとコンテンツ3">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85FBB4E6-64C2-4201-A199-711257F0384B}"/>
              </a:ext>
            </a:extLst>
          </p:cNvPr>
          <p:cNvSpPr/>
          <p:nvPr userDrawn="1"/>
        </p:nvSpPr>
        <p:spPr>
          <a:xfrm>
            <a:off x="1" y="0"/>
            <a:ext cx="12192000" cy="84667"/>
          </a:xfrm>
          <a:prstGeom prst="rect">
            <a:avLst/>
          </a:prstGeom>
          <a:solidFill>
            <a:srgbClr val="009999"/>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4" name="正方形/長方形 3">
            <a:extLst>
              <a:ext uri="{FF2B5EF4-FFF2-40B4-BE49-F238E27FC236}">
                <a16:creationId xmlns:a16="http://schemas.microsoft.com/office/drawing/2014/main" id="{85FBB4E6-64C2-4201-A199-711257F0384B}"/>
              </a:ext>
            </a:extLst>
          </p:cNvPr>
          <p:cNvSpPr/>
          <p:nvPr userDrawn="1"/>
        </p:nvSpPr>
        <p:spPr>
          <a:xfrm>
            <a:off x="2" y="0"/>
            <a:ext cx="1286932" cy="84667"/>
          </a:xfrm>
          <a:prstGeom prst="rect">
            <a:avLst/>
          </a:prstGeom>
          <a:solidFill>
            <a:srgbClr val="AEE0DF"/>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6" name="タイトル 5">
            <a:extLst>
              <a:ext uri="{FF2B5EF4-FFF2-40B4-BE49-F238E27FC236}">
                <a16:creationId xmlns:a16="http://schemas.microsoft.com/office/drawing/2014/main" id="{CBB5BA44-39B5-46DA-A8E1-3EDFD75B65EA}"/>
              </a:ext>
            </a:extLst>
          </p:cNvPr>
          <p:cNvSpPr>
            <a:spLocks noGrp="1"/>
          </p:cNvSpPr>
          <p:nvPr>
            <p:ph type="title"/>
          </p:nvPr>
        </p:nvSpPr>
        <p:spPr>
          <a:xfrm>
            <a:off x="487214" y="270008"/>
            <a:ext cx="10485586" cy="548897"/>
          </a:xfrm>
        </p:spPr>
        <p:txBody>
          <a:bodyPr anchor="ctr">
            <a:noAutofit/>
          </a:bodyPr>
          <a:lstStyle>
            <a:lvl1pPr>
              <a:defRPr sz="2800"/>
            </a:lvl1pPr>
          </a:lstStyle>
          <a:p>
            <a:r>
              <a:rPr kumimoji="1" lang="ja-JP" altLang="en-US" dirty="0"/>
              <a:t>マスター タイトルの書式設定</a:t>
            </a:r>
          </a:p>
        </p:txBody>
      </p:sp>
      <p:sp>
        <p:nvSpPr>
          <p:cNvPr id="12" name="コンテンツ プレースホルダー 11">
            <a:extLst>
              <a:ext uri="{FF2B5EF4-FFF2-40B4-BE49-F238E27FC236}">
                <a16:creationId xmlns:a16="http://schemas.microsoft.com/office/drawing/2014/main" id="{EFEA294F-2CA7-4C1F-931F-E50EDA07EDD3}"/>
              </a:ext>
            </a:extLst>
          </p:cNvPr>
          <p:cNvSpPr>
            <a:spLocks noGrp="1"/>
          </p:cNvSpPr>
          <p:nvPr>
            <p:ph sz="quarter" idx="11"/>
          </p:nvPr>
        </p:nvSpPr>
        <p:spPr>
          <a:xfrm>
            <a:off x="487214" y="1088912"/>
            <a:ext cx="11217572" cy="5439427"/>
          </a:xfrm>
        </p:spPr>
        <p:txBody>
          <a:bodyPr/>
          <a:lstStyle>
            <a:lvl2pPr>
              <a:defRPr sz="2133"/>
            </a:lvl2pPr>
            <a:lvl3pPr>
              <a:defRPr sz="1867"/>
            </a:lvl3pPr>
            <a:lvl4pPr>
              <a:defRPr sz="1600"/>
            </a:lvl4pPr>
            <a:lvl5pPr>
              <a:defRPr sz="1600"/>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grpSp>
        <p:nvGrpSpPr>
          <p:cNvPr id="10" name="グループ化 9">
            <a:extLst>
              <a:ext uri="{FF2B5EF4-FFF2-40B4-BE49-F238E27FC236}">
                <a16:creationId xmlns:a16="http://schemas.microsoft.com/office/drawing/2014/main" id="{2CB42380-D92F-47FE-AA12-3243A515A4F3}"/>
              </a:ext>
            </a:extLst>
          </p:cNvPr>
          <p:cNvGrpSpPr/>
          <p:nvPr userDrawn="1"/>
        </p:nvGrpSpPr>
        <p:grpSpPr>
          <a:xfrm>
            <a:off x="0" y="4724310"/>
            <a:ext cx="1555198" cy="1804030"/>
            <a:chOff x="0" y="3235827"/>
            <a:chExt cx="1206512" cy="1399554"/>
          </a:xfrm>
        </p:grpSpPr>
        <p:sp>
          <p:nvSpPr>
            <p:cNvPr id="14" name="二等辺三角形 13">
              <a:extLst>
                <a:ext uri="{FF2B5EF4-FFF2-40B4-BE49-F238E27FC236}">
                  <a16:creationId xmlns:a16="http://schemas.microsoft.com/office/drawing/2014/main" id="{667A7DAD-A585-48D3-B0F6-0AD55BE67AAD}"/>
                </a:ext>
              </a:extLst>
            </p:cNvPr>
            <p:cNvSpPr/>
            <p:nvPr userDrawn="1"/>
          </p:nvSpPr>
          <p:spPr>
            <a:xfrm rot="5400000">
              <a:off x="-96521" y="3332348"/>
              <a:ext cx="1399554" cy="1206512"/>
            </a:xfrm>
            <a:prstGeom prst="triangle">
              <a:avLst/>
            </a:prstGeom>
            <a:solidFill>
              <a:schemeClr val="accent1">
                <a:alpha val="1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588DCC72-E9BE-4E8F-95C9-763D9BA08230}"/>
                </a:ext>
              </a:extLst>
            </p:cNvPr>
            <p:cNvSpPr/>
            <p:nvPr userDrawn="1"/>
          </p:nvSpPr>
          <p:spPr>
            <a:xfrm>
              <a:off x="307235" y="4226232"/>
              <a:ext cx="350729" cy="350729"/>
            </a:xfrm>
            <a:prstGeom prst="rect">
              <a:avLst/>
            </a:pr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6" name="グループ化 15">
            <a:extLst>
              <a:ext uri="{FF2B5EF4-FFF2-40B4-BE49-F238E27FC236}">
                <a16:creationId xmlns:a16="http://schemas.microsoft.com/office/drawing/2014/main" id="{DC164452-F752-4587-980D-5C5AA1FC5099}"/>
              </a:ext>
            </a:extLst>
          </p:cNvPr>
          <p:cNvGrpSpPr/>
          <p:nvPr userDrawn="1"/>
        </p:nvGrpSpPr>
        <p:grpSpPr>
          <a:xfrm rot="10800000">
            <a:off x="10636801" y="997832"/>
            <a:ext cx="1555198" cy="1804030"/>
            <a:chOff x="0" y="3235827"/>
            <a:chExt cx="1206512" cy="1399554"/>
          </a:xfrm>
          <a:solidFill>
            <a:schemeClr val="bg1">
              <a:lumMod val="50000"/>
              <a:alpha val="18000"/>
            </a:schemeClr>
          </a:solidFill>
        </p:grpSpPr>
        <p:sp>
          <p:nvSpPr>
            <p:cNvPr id="17" name="二等辺三角形 16">
              <a:extLst>
                <a:ext uri="{FF2B5EF4-FFF2-40B4-BE49-F238E27FC236}">
                  <a16:creationId xmlns:a16="http://schemas.microsoft.com/office/drawing/2014/main" id="{0CC058A1-B12F-4C48-9AC8-1FD45C7F571C}"/>
                </a:ext>
              </a:extLst>
            </p:cNvPr>
            <p:cNvSpPr/>
            <p:nvPr userDrawn="1"/>
          </p:nvSpPr>
          <p:spPr>
            <a:xfrm rot="5400000">
              <a:off x="-96521" y="3332348"/>
              <a:ext cx="1399554" cy="1206512"/>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BECF1D1B-AB65-4E02-8313-B4CCC14CCE99}"/>
                </a:ext>
              </a:extLst>
            </p:cNvPr>
            <p:cNvSpPr/>
            <p:nvPr userDrawn="1"/>
          </p:nvSpPr>
          <p:spPr>
            <a:xfrm>
              <a:off x="333663" y="3288986"/>
              <a:ext cx="350729" cy="3507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13" name="図 12" descr="ロゴ, 会社名&#10;&#10;自動的に生成された説明">
            <a:extLst>
              <a:ext uri="{FF2B5EF4-FFF2-40B4-BE49-F238E27FC236}">
                <a16:creationId xmlns:a16="http://schemas.microsoft.com/office/drawing/2014/main" id="{ECE42EA3-7AD0-47AE-94E5-2A256C40411D}"/>
              </a:ext>
            </a:extLst>
          </p:cNvPr>
          <p:cNvPicPr>
            <a:picLocks noChangeAspect="1"/>
          </p:cNvPicPr>
          <p:nvPr userDrawn="1"/>
        </p:nvPicPr>
        <p:blipFill>
          <a:blip r:embed="rId2"/>
          <a:stretch>
            <a:fillRect/>
          </a:stretch>
        </p:blipFill>
        <p:spPr>
          <a:xfrm>
            <a:off x="10512159" y="289204"/>
            <a:ext cx="1133802" cy="586851"/>
          </a:xfrm>
          <a:prstGeom prst="rect">
            <a:avLst/>
          </a:prstGeom>
        </p:spPr>
      </p:pic>
    </p:spTree>
    <p:extLst>
      <p:ext uri="{BB962C8B-B14F-4D97-AF65-F5344CB8AC3E}">
        <p14:creationId xmlns:p14="http://schemas.microsoft.com/office/powerpoint/2010/main" val="1691202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03_裏表紙 スライド">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40F212B9-EFE8-4BBB-A8E4-D42E3DA0CDB3}"/>
              </a:ext>
            </a:extLst>
          </p:cNvPr>
          <p:cNvGrpSpPr/>
          <p:nvPr userDrawn="1"/>
        </p:nvGrpSpPr>
        <p:grpSpPr>
          <a:xfrm>
            <a:off x="0" y="5052964"/>
            <a:ext cx="12192000" cy="687185"/>
            <a:chOff x="0" y="-16308"/>
            <a:chExt cx="9144000" cy="515389"/>
          </a:xfrm>
        </p:grpSpPr>
        <p:sp>
          <p:nvSpPr>
            <p:cNvPr id="12" name="正方形/長方形 11">
              <a:extLst>
                <a:ext uri="{FF2B5EF4-FFF2-40B4-BE49-F238E27FC236}">
                  <a16:creationId xmlns:a16="http://schemas.microsoft.com/office/drawing/2014/main" id="{85FBB4E6-64C2-4201-A199-711257F0384B}"/>
                </a:ext>
              </a:extLst>
            </p:cNvPr>
            <p:cNvSpPr/>
            <p:nvPr userDrawn="1"/>
          </p:nvSpPr>
          <p:spPr>
            <a:xfrm>
              <a:off x="0" y="-16308"/>
              <a:ext cx="8451850" cy="515389"/>
            </a:xfrm>
            <a:prstGeom prst="rect">
              <a:avLst/>
            </a:prstGeom>
            <a:solidFill>
              <a:srgbClr val="009999">
                <a:alpha val="89804"/>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25" name="正方形/長方形 24">
              <a:extLst>
                <a:ext uri="{FF2B5EF4-FFF2-40B4-BE49-F238E27FC236}">
                  <a16:creationId xmlns:a16="http://schemas.microsoft.com/office/drawing/2014/main" id="{EC18E2CC-FC8C-4E3E-A444-3F5CE3115D4E}"/>
                </a:ext>
              </a:extLst>
            </p:cNvPr>
            <p:cNvSpPr/>
            <p:nvPr userDrawn="1"/>
          </p:nvSpPr>
          <p:spPr>
            <a:xfrm>
              <a:off x="8451850" y="-16308"/>
              <a:ext cx="692150" cy="515389"/>
            </a:xfrm>
            <a:prstGeom prst="rect">
              <a:avLst/>
            </a:prstGeom>
            <a:solidFill>
              <a:srgbClr val="AEE0DF"/>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grpSp>
      <p:pic>
        <p:nvPicPr>
          <p:cNvPr id="4" name="図 3" descr="ロゴ, 会社名&#10;&#10;自動的に生成された説明">
            <a:extLst>
              <a:ext uri="{FF2B5EF4-FFF2-40B4-BE49-F238E27FC236}">
                <a16:creationId xmlns:a16="http://schemas.microsoft.com/office/drawing/2014/main" id="{BA44C09A-82B1-42EF-A683-321BEC153B24}"/>
              </a:ext>
            </a:extLst>
          </p:cNvPr>
          <p:cNvPicPr>
            <a:picLocks noChangeAspect="1"/>
          </p:cNvPicPr>
          <p:nvPr userDrawn="1"/>
        </p:nvPicPr>
        <p:blipFill>
          <a:blip r:embed="rId2"/>
          <a:stretch>
            <a:fillRect/>
          </a:stretch>
        </p:blipFill>
        <p:spPr>
          <a:xfrm>
            <a:off x="658412" y="380185"/>
            <a:ext cx="3450793" cy="1786113"/>
          </a:xfrm>
          <a:prstGeom prst="rect">
            <a:avLst/>
          </a:prstGeom>
        </p:spPr>
      </p:pic>
      <p:pic>
        <p:nvPicPr>
          <p:cNvPr id="8" name="図 7">
            <a:extLst>
              <a:ext uri="{FF2B5EF4-FFF2-40B4-BE49-F238E27FC236}">
                <a16:creationId xmlns:a16="http://schemas.microsoft.com/office/drawing/2014/main" id="{DEBD3598-F6E6-435C-B7F9-875A85FB111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63540" y="6033129"/>
            <a:ext cx="1305593" cy="585267"/>
          </a:xfrm>
          <a:prstGeom prst="rect">
            <a:avLst/>
          </a:prstGeom>
        </p:spPr>
      </p:pic>
      <p:sp>
        <p:nvSpPr>
          <p:cNvPr id="14" name="正方形/長方形 13">
            <a:extLst>
              <a:ext uri="{FF2B5EF4-FFF2-40B4-BE49-F238E27FC236}">
                <a16:creationId xmlns:a16="http://schemas.microsoft.com/office/drawing/2014/main" id="{4039B532-DAE4-4599-884D-E5EA3850A90D}"/>
              </a:ext>
            </a:extLst>
          </p:cNvPr>
          <p:cNvSpPr/>
          <p:nvPr userDrawn="1"/>
        </p:nvSpPr>
        <p:spPr>
          <a:xfrm>
            <a:off x="3646642" y="6325763"/>
            <a:ext cx="4898715" cy="5242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rgbClr val="4B4B4B"/>
                </a:solidFill>
              </a:rPr>
              <a:t>Copyright</a:t>
            </a:r>
            <a:r>
              <a:rPr kumimoji="1" lang="ja-JP" altLang="en-US" sz="800" dirty="0">
                <a:solidFill>
                  <a:srgbClr val="4B4B4B"/>
                </a:solidFill>
              </a:rPr>
              <a:t> </a:t>
            </a:r>
            <a:r>
              <a:rPr kumimoji="1" lang="en-US" altLang="ja-JP" sz="800" dirty="0">
                <a:solidFill>
                  <a:srgbClr val="4B4B4B"/>
                </a:solidFill>
              </a:rPr>
              <a:t>© ADVANTAGE Risk Management Co.,</a:t>
            </a:r>
            <a:r>
              <a:rPr kumimoji="1" lang="en-US" altLang="ja-JP" sz="800" dirty="0" err="1">
                <a:solidFill>
                  <a:srgbClr val="4B4B4B"/>
                </a:solidFill>
              </a:rPr>
              <a:t>Ltd.All</a:t>
            </a:r>
            <a:r>
              <a:rPr kumimoji="1" lang="en-US" altLang="ja-JP" sz="800" dirty="0">
                <a:solidFill>
                  <a:srgbClr val="4B4B4B"/>
                </a:solidFill>
              </a:rPr>
              <a:t> Rights Reserved.</a:t>
            </a:r>
            <a:endParaRPr kumimoji="1" lang="ja-JP" altLang="en-US" sz="800" dirty="0">
              <a:solidFill>
                <a:srgbClr val="4B4B4B"/>
              </a:solidFill>
            </a:endParaRPr>
          </a:p>
        </p:txBody>
      </p:sp>
    </p:spTree>
    <p:extLst>
      <p:ext uri="{BB962C8B-B14F-4D97-AF65-F5344CB8AC3E}">
        <p14:creationId xmlns:p14="http://schemas.microsoft.com/office/powerpoint/2010/main" val="15131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318F1B4-77A6-44A3-9F30-36BADA5907D9}"/>
              </a:ext>
            </a:extLst>
          </p:cNvPr>
          <p:cNvSpPr>
            <a:spLocks noGrp="1"/>
          </p:cNvSpPr>
          <p:nvPr>
            <p:ph type="title"/>
          </p:nvPr>
        </p:nvSpPr>
        <p:spPr>
          <a:xfrm>
            <a:off x="838200" y="471805"/>
            <a:ext cx="10515600" cy="686435"/>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3FE9EC19-14FF-4A6D-8D71-4B50250AC05D}"/>
              </a:ext>
            </a:extLst>
          </p:cNvPr>
          <p:cNvSpPr>
            <a:spLocks noGrp="1"/>
          </p:cNvSpPr>
          <p:nvPr>
            <p:ph type="body" idx="1"/>
          </p:nvPr>
        </p:nvSpPr>
        <p:spPr>
          <a:xfrm>
            <a:off x="838200" y="1158240"/>
            <a:ext cx="10515600" cy="5198110"/>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358FCEC5-97EE-4AB8-B96B-974333603317}"/>
              </a:ext>
            </a:extLst>
          </p:cNvPr>
          <p:cNvSpPr>
            <a:spLocks noGrp="1"/>
          </p:cNvSpPr>
          <p:nvPr>
            <p:ph type="sldNum" sz="quarter" idx="4"/>
          </p:nvPr>
        </p:nvSpPr>
        <p:spPr>
          <a:xfrm>
            <a:off x="9019567" y="6492875"/>
            <a:ext cx="2743200" cy="365125"/>
          </a:xfrm>
          <a:prstGeom prst="rect">
            <a:avLst/>
          </a:prstGeom>
        </p:spPr>
        <p:txBody>
          <a:bodyPr vert="horz" lIns="91440" tIns="45720" rIns="91440" bIns="45720" rtlCol="0" anchor="ctr"/>
          <a:lstStyle>
            <a:lvl1pPr algn="r">
              <a:defRPr sz="2000">
                <a:solidFill>
                  <a:srgbClr val="292929"/>
                </a:solidFill>
              </a:defRPr>
            </a:lvl1pPr>
          </a:lstStyle>
          <a:p>
            <a:fld id="{6503FBB0-7B2B-49C6-8F4E-8DA3A77B5E0D}" type="slidenum">
              <a:rPr lang="ja-JP" altLang="en-US" smtClean="0"/>
              <a:pPr/>
              <a:t>‹#›</a:t>
            </a:fld>
            <a:endParaRPr lang="ja-JP" altLang="en-US" dirty="0"/>
          </a:p>
        </p:txBody>
      </p:sp>
    </p:spTree>
    <p:extLst>
      <p:ext uri="{BB962C8B-B14F-4D97-AF65-F5344CB8AC3E}">
        <p14:creationId xmlns:p14="http://schemas.microsoft.com/office/powerpoint/2010/main" val="237958932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5" r:id="rId3"/>
    <p:sldLayoutId id="2147483681" r:id="rId4"/>
    <p:sldLayoutId id="2147483682" r:id="rId5"/>
    <p:sldLayoutId id="2147483683" r:id="rId6"/>
    <p:sldLayoutId id="2147483684" r:id="rId7"/>
  </p:sldLayoutIdLst>
  <p:txStyles>
    <p:titleStyle>
      <a:lvl1pPr algn="l" defTabSz="914400" rtl="0" eaLnBrk="1" latinLnBrk="0" hangingPunct="1">
        <a:lnSpc>
          <a:spcPct val="90000"/>
        </a:lnSpc>
        <a:spcBef>
          <a:spcPct val="0"/>
        </a:spcBef>
        <a:buNone/>
        <a:defRPr kumimoji="1" sz="2800" b="1" kern="1200">
          <a:solidFill>
            <a:srgbClr val="009999"/>
          </a:solidFill>
          <a:latin typeface="游ゴシック" panose="020B0400000000000000" pitchFamily="50" charset="-128"/>
          <a:ea typeface="游ゴシック" panose="020B0400000000000000"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18" Type="http://schemas.openxmlformats.org/officeDocument/2006/relationships/image" Target="../media/image21.png"/><Relationship Id="rId3" Type="http://schemas.openxmlformats.org/officeDocument/2006/relationships/image" Target="../media/image8.png"/><Relationship Id="rId21" Type="http://schemas.openxmlformats.org/officeDocument/2006/relationships/hyperlink" Target="https://pdca.armg-survey.com/#/inquiry-form" TargetMode="External"/><Relationship Id="rId7" Type="http://schemas.openxmlformats.org/officeDocument/2006/relationships/hyperlink" Target="https://pdca.armg-survey.com/#/login" TargetMode="External"/><Relationship Id="rId12" Type="http://schemas.openxmlformats.org/officeDocument/2006/relationships/image" Target="../media/image16.png"/><Relationship Id="rId17" Type="http://schemas.microsoft.com/office/2007/relationships/hdphoto" Target="../media/hdphoto1.wdp"/><Relationship Id="rId25" Type="http://schemas.openxmlformats.org/officeDocument/2006/relationships/image" Target="../media/image26.png"/><Relationship Id="rId2" Type="http://schemas.openxmlformats.org/officeDocument/2006/relationships/notesSlide" Target="../notesSlides/notesSlide1.xml"/><Relationship Id="rId16" Type="http://schemas.openxmlformats.org/officeDocument/2006/relationships/image" Target="../media/image20.png"/><Relationship Id="rId20" Type="http://schemas.openxmlformats.org/officeDocument/2006/relationships/image" Target="../media/image22.png"/><Relationship Id="rId1" Type="http://schemas.openxmlformats.org/officeDocument/2006/relationships/slideLayout" Target="../slideLayouts/slideLayout5.xml"/><Relationship Id="rId6" Type="http://schemas.openxmlformats.org/officeDocument/2006/relationships/image" Target="../media/image11.png"/><Relationship Id="rId11" Type="http://schemas.openxmlformats.org/officeDocument/2006/relationships/image" Target="../media/image15.png"/><Relationship Id="rId24" Type="http://schemas.openxmlformats.org/officeDocument/2006/relationships/image" Target="../media/image25.png"/><Relationship Id="rId5" Type="http://schemas.openxmlformats.org/officeDocument/2006/relationships/image" Target="../media/image10.png"/><Relationship Id="rId15" Type="http://schemas.openxmlformats.org/officeDocument/2006/relationships/image" Target="../media/image19.png"/><Relationship Id="rId23" Type="http://schemas.openxmlformats.org/officeDocument/2006/relationships/image" Target="../media/image24.png"/><Relationship Id="rId10" Type="http://schemas.openxmlformats.org/officeDocument/2006/relationships/image" Target="../media/image14.png"/><Relationship Id="rId19" Type="http://schemas.microsoft.com/office/2007/relationships/hdphoto" Target="../media/hdphoto2.wdp"/><Relationship Id="rId4" Type="http://schemas.openxmlformats.org/officeDocument/2006/relationships/image" Target="../media/image9.png"/><Relationship Id="rId9" Type="http://schemas.openxmlformats.org/officeDocument/2006/relationships/image" Target="../media/image13.jpeg"/><Relationship Id="rId14" Type="http://schemas.openxmlformats.org/officeDocument/2006/relationships/image" Target="../media/image18.png"/><Relationship Id="rId22" Type="http://schemas.openxmlformats.org/officeDocument/2006/relationships/image" Target="../media/image23.png"/></Relationships>
</file>

<file path=ppt/slides/_rels/slide4.xml.rels><?xml version="1.0" encoding="UTF-8" standalone="yes"?>
<Relationships xmlns="http://schemas.openxmlformats.org/package/2006/relationships"><Relationship Id="rId8" Type="http://schemas.openxmlformats.org/officeDocument/2006/relationships/image" Target="../media/image32.png"/><Relationship Id="rId13" Type="http://schemas.openxmlformats.org/officeDocument/2006/relationships/image" Target="../media/image33.png"/><Relationship Id="rId18" Type="http://schemas.openxmlformats.org/officeDocument/2006/relationships/image" Target="../media/image22.png"/><Relationship Id="rId3" Type="http://schemas.openxmlformats.org/officeDocument/2006/relationships/image" Target="../media/image27.png"/><Relationship Id="rId21" Type="http://schemas.openxmlformats.org/officeDocument/2006/relationships/image" Target="../media/image24.png"/><Relationship Id="rId7" Type="http://schemas.openxmlformats.org/officeDocument/2006/relationships/image" Target="../media/image31.png"/><Relationship Id="rId12" Type="http://schemas.openxmlformats.org/officeDocument/2006/relationships/image" Target="../media/image15.png"/><Relationship Id="rId17" Type="http://schemas.microsoft.com/office/2007/relationships/hdphoto" Target="../media/hdphoto2.wdp"/><Relationship Id="rId25" Type="http://schemas.openxmlformats.org/officeDocument/2006/relationships/image" Target="../media/image16.png"/><Relationship Id="rId2" Type="http://schemas.openxmlformats.org/officeDocument/2006/relationships/notesSlide" Target="../notesSlides/notesSlide2.xml"/><Relationship Id="rId16" Type="http://schemas.openxmlformats.org/officeDocument/2006/relationships/image" Target="../media/image21.png"/><Relationship Id="rId20" Type="http://schemas.openxmlformats.org/officeDocument/2006/relationships/hyperlink" Target="https://pdca.armg-survey.com/#/login" TargetMode="External"/><Relationship Id="rId1" Type="http://schemas.openxmlformats.org/officeDocument/2006/relationships/slideLayout" Target="../slideLayouts/slideLayout5.xml"/><Relationship Id="rId6" Type="http://schemas.openxmlformats.org/officeDocument/2006/relationships/image" Target="../media/image30.png"/><Relationship Id="rId11" Type="http://schemas.openxmlformats.org/officeDocument/2006/relationships/image" Target="../media/image14.png"/><Relationship Id="rId24" Type="http://schemas.openxmlformats.org/officeDocument/2006/relationships/image" Target="../media/image8.png"/><Relationship Id="rId5" Type="http://schemas.openxmlformats.org/officeDocument/2006/relationships/image" Target="../media/image29.png"/><Relationship Id="rId15" Type="http://schemas.microsoft.com/office/2007/relationships/hdphoto" Target="../media/hdphoto1.wdp"/><Relationship Id="rId23" Type="http://schemas.openxmlformats.org/officeDocument/2006/relationships/image" Target="../media/image26.png"/><Relationship Id="rId10" Type="http://schemas.openxmlformats.org/officeDocument/2006/relationships/image" Target="../media/image13.jpeg"/><Relationship Id="rId19" Type="http://schemas.openxmlformats.org/officeDocument/2006/relationships/hyperlink" Target="https://pdca.armg-survey.com/#/inquiry-form" TargetMode="External"/><Relationship Id="rId4" Type="http://schemas.openxmlformats.org/officeDocument/2006/relationships/image" Target="../media/image28.png"/><Relationship Id="rId9" Type="http://schemas.openxmlformats.org/officeDocument/2006/relationships/image" Target="../media/image12.png"/><Relationship Id="rId14" Type="http://schemas.openxmlformats.org/officeDocument/2006/relationships/image" Target="../media/image20.png"/><Relationship Id="rId22" Type="http://schemas.openxmlformats.org/officeDocument/2006/relationships/image" Target="../media/image25.png"/></Relationships>
</file>

<file path=ppt/slides/_rels/slide5.xml.rels><?xml version="1.0" encoding="UTF-8" standalone="yes"?>
<Relationships xmlns="http://schemas.openxmlformats.org/package/2006/relationships"><Relationship Id="rId8" Type="http://schemas.openxmlformats.org/officeDocument/2006/relationships/image" Target="../media/image22.png"/><Relationship Id="rId13" Type="http://schemas.microsoft.com/office/2007/relationships/hdphoto" Target="../media/hdphoto1.wdp"/><Relationship Id="rId18" Type="http://schemas.openxmlformats.org/officeDocument/2006/relationships/image" Target="../media/image34.png"/><Relationship Id="rId3" Type="http://schemas.openxmlformats.org/officeDocument/2006/relationships/hyperlink" Target="https://pdca.armg-survey.com/#/login" TargetMode="External"/><Relationship Id="rId21" Type="http://schemas.openxmlformats.org/officeDocument/2006/relationships/image" Target="../media/image8.png"/><Relationship Id="rId7" Type="http://schemas.openxmlformats.org/officeDocument/2006/relationships/image" Target="../media/image15.png"/><Relationship Id="rId12" Type="http://schemas.openxmlformats.org/officeDocument/2006/relationships/image" Target="../media/image20.png"/><Relationship Id="rId17" Type="http://schemas.openxmlformats.org/officeDocument/2006/relationships/image" Target="../media/image23.png"/><Relationship Id="rId25" Type="http://schemas.openxmlformats.org/officeDocument/2006/relationships/image" Target="../media/image37.png"/><Relationship Id="rId2" Type="http://schemas.openxmlformats.org/officeDocument/2006/relationships/notesSlide" Target="../notesSlides/notesSlide3.xml"/><Relationship Id="rId16" Type="http://schemas.openxmlformats.org/officeDocument/2006/relationships/image" Target="../media/image19.png"/><Relationship Id="rId20" Type="http://schemas.openxmlformats.org/officeDocument/2006/relationships/image" Target="../media/image26.png"/><Relationship Id="rId1" Type="http://schemas.openxmlformats.org/officeDocument/2006/relationships/slideLayout" Target="../slideLayouts/slideLayout5.xml"/><Relationship Id="rId6" Type="http://schemas.openxmlformats.org/officeDocument/2006/relationships/image" Target="../media/image14.png"/><Relationship Id="rId11" Type="http://schemas.microsoft.com/office/2007/relationships/hdphoto" Target="../media/hdphoto2.wdp"/><Relationship Id="rId24" Type="http://schemas.openxmlformats.org/officeDocument/2006/relationships/image" Target="../media/image36.png"/><Relationship Id="rId5" Type="http://schemas.openxmlformats.org/officeDocument/2006/relationships/image" Target="../media/image13.jpeg"/><Relationship Id="rId15" Type="http://schemas.openxmlformats.org/officeDocument/2006/relationships/image" Target="../media/image18.png"/><Relationship Id="rId23" Type="http://schemas.openxmlformats.org/officeDocument/2006/relationships/image" Target="../media/image35.png"/><Relationship Id="rId10" Type="http://schemas.openxmlformats.org/officeDocument/2006/relationships/image" Target="../media/image21.png"/><Relationship Id="rId19" Type="http://schemas.openxmlformats.org/officeDocument/2006/relationships/image" Target="../media/image25.png"/><Relationship Id="rId4" Type="http://schemas.openxmlformats.org/officeDocument/2006/relationships/image" Target="../media/image12.png"/><Relationship Id="rId9" Type="http://schemas.openxmlformats.org/officeDocument/2006/relationships/hyperlink" Target="https://pdca.armg-survey.com/#/inquiry-form" TargetMode="External"/><Relationship Id="rId14" Type="http://schemas.openxmlformats.org/officeDocument/2006/relationships/image" Target="../media/image17.png"/><Relationship Id="rId22" Type="http://schemas.openxmlformats.org/officeDocument/2006/relationships/image" Target="../media/image16.png"/></Relationships>
</file>

<file path=ppt/slides/_rels/slide6.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8.png"/><Relationship Id="rId18" Type="http://schemas.openxmlformats.org/officeDocument/2006/relationships/image" Target="../media/image16.png"/><Relationship Id="rId3" Type="http://schemas.openxmlformats.org/officeDocument/2006/relationships/image" Target="../media/image33.png"/><Relationship Id="rId21" Type="http://schemas.openxmlformats.org/officeDocument/2006/relationships/image" Target="../media/image25.png"/><Relationship Id="rId7" Type="http://schemas.openxmlformats.org/officeDocument/2006/relationships/image" Target="../media/image13.jpeg"/><Relationship Id="rId12" Type="http://schemas.openxmlformats.org/officeDocument/2006/relationships/image" Target="../media/image32.png"/><Relationship Id="rId17" Type="http://schemas.microsoft.com/office/2007/relationships/hdphoto" Target="../media/hdphoto2.wdp"/><Relationship Id="rId25" Type="http://schemas.openxmlformats.org/officeDocument/2006/relationships/image" Target="../media/image40.png"/><Relationship Id="rId2" Type="http://schemas.openxmlformats.org/officeDocument/2006/relationships/notesSlide" Target="../notesSlides/notesSlide4.xml"/><Relationship Id="rId16" Type="http://schemas.openxmlformats.org/officeDocument/2006/relationships/image" Target="../media/image21.png"/><Relationship Id="rId20" Type="http://schemas.openxmlformats.org/officeDocument/2006/relationships/image" Target="../media/image34.png"/><Relationship Id="rId1" Type="http://schemas.openxmlformats.org/officeDocument/2006/relationships/slideLayout" Target="../slideLayouts/slideLayout5.xml"/><Relationship Id="rId6" Type="http://schemas.openxmlformats.org/officeDocument/2006/relationships/image" Target="../media/image12.png"/><Relationship Id="rId11" Type="http://schemas.openxmlformats.org/officeDocument/2006/relationships/image" Target="../media/image31.png"/><Relationship Id="rId24" Type="http://schemas.openxmlformats.org/officeDocument/2006/relationships/image" Target="../media/image39.png"/><Relationship Id="rId5" Type="http://schemas.microsoft.com/office/2007/relationships/hdphoto" Target="../media/hdphoto1.wdp"/><Relationship Id="rId15" Type="http://schemas.openxmlformats.org/officeDocument/2006/relationships/hyperlink" Target="https://pdca.armg-survey.com/#/inquiry-form" TargetMode="External"/><Relationship Id="rId23" Type="http://schemas.openxmlformats.org/officeDocument/2006/relationships/image" Target="../media/image38.png"/><Relationship Id="rId10" Type="http://schemas.openxmlformats.org/officeDocument/2006/relationships/image" Target="../media/image30.png"/><Relationship Id="rId19" Type="http://schemas.openxmlformats.org/officeDocument/2006/relationships/hyperlink" Target="https://pdca.armg-survey.com/#/login" TargetMode="External"/><Relationship Id="rId4" Type="http://schemas.openxmlformats.org/officeDocument/2006/relationships/image" Target="../media/image20.png"/><Relationship Id="rId9" Type="http://schemas.openxmlformats.org/officeDocument/2006/relationships/image" Target="../media/image15.png"/><Relationship Id="rId14" Type="http://schemas.openxmlformats.org/officeDocument/2006/relationships/image" Target="../media/image22.png"/><Relationship Id="rId22" Type="http://schemas.openxmlformats.org/officeDocument/2006/relationships/image" Target="../media/image2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47FC92-14F9-4B44-8E52-AF4989C1935F}"/>
              </a:ext>
            </a:extLst>
          </p:cNvPr>
          <p:cNvSpPr>
            <a:spLocks noGrp="1"/>
          </p:cNvSpPr>
          <p:nvPr>
            <p:ph type="title"/>
          </p:nvPr>
        </p:nvSpPr>
        <p:spPr>
          <a:xfrm>
            <a:off x="1407612" y="3480318"/>
            <a:ext cx="9376756" cy="1251457"/>
          </a:xfrm>
        </p:spPr>
        <p:txBody>
          <a:bodyPr>
            <a:normAutofit/>
          </a:bodyPr>
          <a:lstStyle/>
          <a:p>
            <a:r>
              <a:rPr kumimoji="1" lang="ja-JP" altLang="en-US" sz="4400" dirty="0"/>
              <a:t>調査回答方法のご案内</a:t>
            </a:r>
            <a:br>
              <a:rPr kumimoji="1" lang="en-US" altLang="ja-JP" sz="5400" dirty="0"/>
            </a:br>
            <a:r>
              <a:rPr kumimoji="1" lang="ja-JP" altLang="en-US" sz="2400" dirty="0"/>
              <a:t>（従業員様向けひな形）</a:t>
            </a:r>
            <a:endParaRPr kumimoji="1" lang="ja-JP" altLang="en-US" sz="5400" dirty="0"/>
          </a:p>
        </p:txBody>
      </p:sp>
      <p:sp>
        <p:nvSpPr>
          <p:cNvPr id="3" name="テキスト プレースホルダー 2">
            <a:extLst>
              <a:ext uri="{FF2B5EF4-FFF2-40B4-BE49-F238E27FC236}">
                <a16:creationId xmlns:a16="http://schemas.microsoft.com/office/drawing/2014/main" id="{6A9C1118-D9DF-46D2-98D9-EB08119ED11F}"/>
              </a:ext>
            </a:extLst>
          </p:cNvPr>
          <p:cNvSpPr>
            <a:spLocks noGrp="1"/>
          </p:cNvSpPr>
          <p:nvPr>
            <p:ph type="body" sz="quarter" idx="10"/>
          </p:nvPr>
        </p:nvSpPr>
        <p:spPr>
          <a:xfrm>
            <a:off x="1407612" y="2964164"/>
            <a:ext cx="9376756" cy="687917"/>
          </a:xfrm>
        </p:spPr>
        <p:txBody>
          <a:bodyPr>
            <a:normAutofit/>
          </a:bodyPr>
          <a:lstStyle/>
          <a:p>
            <a:r>
              <a:rPr kumimoji="1" lang="ja-JP" altLang="en-US" sz="3600" b="1" dirty="0"/>
              <a:t>アドバンテッジ</a:t>
            </a:r>
            <a:r>
              <a:rPr kumimoji="1" lang="en-US" altLang="ja-JP" sz="3600" b="1" dirty="0" err="1"/>
              <a:t>pdCa</a:t>
            </a:r>
            <a:endParaRPr kumimoji="1" lang="ja-JP" altLang="en-US" sz="3600" b="1" dirty="0"/>
          </a:p>
        </p:txBody>
      </p:sp>
      <p:sp>
        <p:nvSpPr>
          <p:cNvPr id="7" name="テキスト プレースホルダー 6">
            <a:extLst>
              <a:ext uri="{FF2B5EF4-FFF2-40B4-BE49-F238E27FC236}">
                <a16:creationId xmlns:a16="http://schemas.microsoft.com/office/drawing/2014/main" id="{CB20ECF6-5DAE-46FB-A004-E94C5F2EE3E0}"/>
              </a:ext>
            </a:extLst>
          </p:cNvPr>
          <p:cNvSpPr>
            <a:spLocks noGrp="1"/>
          </p:cNvSpPr>
          <p:nvPr>
            <p:ph type="body" sz="quarter" idx="14"/>
          </p:nvPr>
        </p:nvSpPr>
        <p:spPr>
          <a:xfrm>
            <a:off x="3514726" y="5044613"/>
            <a:ext cx="5162549" cy="851243"/>
          </a:xfrm>
        </p:spPr>
        <p:txBody>
          <a:bodyPr>
            <a:normAutofit/>
          </a:bodyPr>
          <a:lstStyle/>
          <a:p>
            <a:r>
              <a:rPr lang="ja-JP" altLang="en-US" dirty="0">
                <a:solidFill>
                  <a:srgbClr val="E33333"/>
                </a:solidFill>
              </a:rPr>
              <a:t>従業員様へのご案内用に</a:t>
            </a:r>
            <a:endParaRPr lang="en-US" altLang="ja-JP" dirty="0">
              <a:solidFill>
                <a:srgbClr val="E33333"/>
              </a:solidFill>
            </a:endParaRPr>
          </a:p>
          <a:p>
            <a:r>
              <a:rPr lang="ja-JP" altLang="en-US" dirty="0">
                <a:solidFill>
                  <a:srgbClr val="E33333"/>
                </a:solidFill>
              </a:rPr>
              <a:t>適宜内容を修正しご活用ください。</a:t>
            </a:r>
          </a:p>
        </p:txBody>
      </p:sp>
    </p:spTree>
    <p:extLst>
      <p:ext uri="{BB962C8B-B14F-4D97-AF65-F5344CB8AC3E}">
        <p14:creationId xmlns:p14="http://schemas.microsoft.com/office/powerpoint/2010/main" val="286509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テキスト ボックス 45">
            <a:extLst>
              <a:ext uri="{FF2B5EF4-FFF2-40B4-BE49-F238E27FC236}">
                <a16:creationId xmlns:a16="http://schemas.microsoft.com/office/drawing/2014/main" id="{2488C4D6-2AD9-40F2-A3A3-3B3536B99E14}"/>
              </a:ext>
            </a:extLst>
          </p:cNvPr>
          <p:cNvSpPr txBox="1"/>
          <p:nvPr/>
        </p:nvSpPr>
        <p:spPr>
          <a:xfrm>
            <a:off x="1330143" y="5358842"/>
            <a:ext cx="9531713" cy="800797"/>
          </a:xfrm>
          <a:prstGeom prst="rect">
            <a:avLst/>
          </a:prstGeom>
          <a:noFill/>
        </p:spPr>
        <p:txBody>
          <a:bodyPr wrap="square">
            <a:spAutoFit/>
          </a:bodyPr>
          <a:lstStyle/>
          <a:p>
            <a:pPr>
              <a:lnSpc>
                <a:spcPct val="150000"/>
              </a:lnSpc>
            </a:pPr>
            <a:r>
              <a:rPr lang="ja-JP" altLang="en-US" b="1" dirty="0">
                <a:solidFill>
                  <a:srgbClr val="009999"/>
                </a:solidFill>
                <a:latin typeface="Meiryo UI" panose="020B0604030504040204" pitchFamily="50" charset="-128"/>
                <a:ea typeface="Meiryo UI" panose="020B0604030504040204" pitchFamily="50" charset="-128"/>
              </a:rPr>
              <a:t>●</a:t>
            </a:r>
            <a:r>
              <a:rPr lang="ja-JP" altLang="en-US" sz="1400" b="1" dirty="0">
                <a:latin typeface="+mn-ea"/>
              </a:rPr>
              <a:t>メールアドレス登録者用</a:t>
            </a:r>
            <a:r>
              <a:rPr lang="en-US" altLang="ja-JP" sz="1400" b="1" dirty="0">
                <a:latin typeface="+mn-ea"/>
              </a:rPr>
              <a:t>	</a:t>
            </a:r>
            <a:r>
              <a:rPr lang="ja-JP" altLang="en-US" sz="1400" b="1" dirty="0">
                <a:latin typeface="+mn-ea"/>
              </a:rPr>
              <a:t>：　　メールにて</a:t>
            </a:r>
            <a:r>
              <a:rPr lang="en-US" altLang="ja-JP" sz="1400" b="1" dirty="0">
                <a:latin typeface="+mn-ea"/>
              </a:rPr>
              <a:t>ID/PW</a:t>
            </a:r>
            <a:r>
              <a:rPr lang="ja-JP" altLang="en-US" sz="1400" b="1" dirty="0">
                <a:latin typeface="+mn-ea"/>
              </a:rPr>
              <a:t>メールや調査案内メールを配信する方向け</a:t>
            </a:r>
            <a:endParaRPr lang="en-US" altLang="ja-JP" sz="1400" b="1" dirty="0">
              <a:latin typeface="+mn-ea"/>
            </a:endParaRPr>
          </a:p>
          <a:p>
            <a:pPr>
              <a:lnSpc>
                <a:spcPct val="150000"/>
              </a:lnSpc>
            </a:pPr>
            <a:r>
              <a:rPr lang="ja-JP" altLang="en-US" sz="1400" b="1" dirty="0">
                <a:solidFill>
                  <a:srgbClr val="009999"/>
                </a:solidFill>
                <a:latin typeface="+mn-ea"/>
              </a:rPr>
              <a:t>●</a:t>
            </a:r>
            <a:r>
              <a:rPr lang="ja-JP" altLang="en-US" sz="1400" b="1" dirty="0">
                <a:latin typeface="+mn-ea"/>
              </a:rPr>
              <a:t>メールアドレス未登録者用</a:t>
            </a:r>
            <a:r>
              <a:rPr lang="en-US" altLang="ja-JP" sz="1400" b="1" dirty="0">
                <a:latin typeface="+mn-ea"/>
              </a:rPr>
              <a:t>	</a:t>
            </a:r>
            <a:r>
              <a:rPr lang="ja-JP" altLang="en-US" sz="1400" b="1" dirty="0">
                <a:latin typeface="+mn-ea"/>
              </a:rPr>
              <a:t>：　　メールが使えない等の理由で、社内イントラでご案内する方向け</a:t>
            </a:r>
          </a:p>
        </p:txBody>
      </p:sp>
      <p:sp>
        <p:nvSpPr>
          <p:cNvPr id="3" name="正方形/長方形 2">
            <a:extLst>
              <a:ext uri="{FF2B5EF4-FFF2-40B4-BE49-F238E27FC236}">
                <a16:creationId xmlns:a16="http://schemas.microsoft.com/office/drawing/2014/main" id="{30DF78B7-A315-4783-B4E1-49765D4E1EB2}"/>
              </a:ext>
            </a:extLst>
          </p:cNvPr>
          <p:cNvSpPr/>
          <p:nvPr/>
        </p:nvSpPr>
        <p:spPr>
          <a:xfrm>
            <a:off x="2215330" y="1565487"/>
            <a:ext cx="9976670" cy="37270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a:solidFill>
                  <a:srgbClr val="009999"/>
                </a:solidFill>
                <a:latin typeface="+mn-ea"/>
              </a:rPr>
              <a:t>■</a:t>
            </a:r>
            <a:r>
              <a:rPr lang="ja-JP" altLang="en-US" sz="2400" b="1" dirty="0">
                <a:solidFill>
                  <a:srgbClr val="4D4D4D"/>
                </a:solidFill>
                <a:latin typeface="+mn-ea"/>
              </a:rPr>
              <a:t>１．メールアドレス登録者用</a:t>
            </a:r>
            <a:r>
              <a:rPr lang="en-US" altLang="ja-JP" sz="2400" b="1" dirty="0">
                <a:solidFill>
                  <a:srgbClr val="4D4D4D"/>
                </a:solidFill>
                <a:latin typeface="+mn-ea"/>
              </a:rPr>
              <a:t>	</a:t>
            </a:r>
            <a:r>
              <a:rPr lang="ja-JP" altLang="en-US" sz="2400" b="1" dirty="0">
                <a:solidFill>
                  <a:srgbClr val="4D4D4D"/>
                </a:solidFill>
                <a:latin typeface="+mn-ea"/>
              </a:rPr>
              <a:t>　（日本語版）</a:t>
            </a:r>
            <a:endParaRPr lang="ja-JP" altLang="en-US" sz="1400" b="1" dirty="0">
              <a:solidFill>
                <a:srgbClr val="4D4D4D"/>
              </a:solidFill>
              <a:latin typeface="+mn-ea"/>
            </a:endParaRPr>
          </a:p>
          <a:p>
            <a:pPr marL="514350" indent="-514350">
              <a:buFont typeface="+mj-lt"/>
              <a:buAutoNum type="arabicPeriod"/>
            </a:pPr>
            <a:endParaRPr lang="ja-JP" altLang="en-US" sz="2400" b="1" dirty="0">
              <a:solidFill>
                <a:srgbClr val="4D4D4D"/>
              </a:solidFill>
              <a:latin typeface="+mn-ea"/>
            </a:endParaRPr>
          </a:p>
          <a:p>
            <a:r>
              <a:rPr lang="ja-JP" altLang="en-US" sz="2400" b="1" dirty="0">
                <a:solidFill>
                  <a:srgbClr val="009999"/>
                </a:solidFill>
                <a:latin typeface="+mn-ea"/>
              </a:rPr>
              <a:t>■</a:t>
            </a:r>
            <a:r>
              <a:rPr lang="ja-JP" altLang="en-US" sz="2400" b="1" dirty="0">
                <a:solidFill>
                  <a:srgbClr val="4D4D4D"/>
                </a:solidFill>
                <a:latin typeface="+mn-ea"/>
              </a:rPr>
              <a:t>２．メールアドレス未登録者用　（日本語版）</a:t>
            </a:r>
            <a:endParaRPr lang="en-US" altLang="ja-JP" sz="2400" b="1" dirty="0">
              <a:solidFill>
                <a:srgbClr val="4D4D4D"/>
              </a:solidFill>
              <a:latin typeface="+mn-ea"/>
            </a:endParaRPr>
          </a:p>
          <a:p>
            <a:endParaRPr lang="ja-JP" altLang="en-US" sz="2400" b="1" dirty="0">
              <a:solidFill>
                <a:srgbClr val="4D4D4D"/>
              </a:solidFill>
              <a:latin typeface="+mn-ea"/>
            </a:endParaRPr>
          </a:p>
          <a:p>
            <a:r>
              <a:rPr lang="ja-JP" altLang="en-US" sz="2400" b="1" dirty="0">
                <a:solidFill>
                  <a:srgbClr val="009999"/>
                </a:solidFill>
                <a:latin typeface="+mn-ea"/>
              </a:rPr>
              <a:t>■</a:t>
            </a:r>
            <a:r>
              <a:rPr lang="ja-JP" altLang="en-US" sz="2400" b="1" dirty="0">
                <a:solidFill>
                  <a:srgbClr val="4D4D4D"/>
                </a:solidFill>
                <a:latin typeface="+mn-ea"/>
              </a:rPr>
              <a:t>３．メールアドレス登録者用</a:t>
            </a:r>
            <a:r>
              <a:rPr lang="en-US" altLang="ja-JP" sz="2400" b="1" dirty="0">
                <a:solidFill>
                  <a:srgbClr val="4D4D4D"/>
                </a:solidFill>
                <a:latin typeface="+mn-ea"/>
              </a:rPr>
              <a:t>	</a:t>
            </a:r>
            <a:r>
              <a:rPr lang="ja-JP" altLang="en-US" sz="2400" b="1" dirty="0">
                <a:solidFill>
                  <a:srgbClr val="4D4D4D"/>
                </a:solidFill>
                <a:latin typeface="+mn-ea"/>
              </a:rPr>
              <a:t>　（英語版）   </a:t>
            </a:r>
            <a:endParaRPr lang="ja-JP" altLang="en-US" sz="1400" b="1" dirty="0">
              <a:solidFill>
                <a:srgbClr val="4D4D4D"/>
              </a:solidFill>
              <a:latin typeface="+mn-ea"/>
            </a:endParaRPr>
          </a:p>
          <a:p>
            <a:endParaRPr lang="en-US" altLang="ja-JP" sz="2400" b="1" dirty="0">
              <a:solidFill>
                <a:srgbClr val="4D4D4D"/>
              </a:solidFill>
              <a:latin typeface="+mn-ea"/>
            </a:endParaRPr>
          </a:p>
          <a:p>
            <a:r>
              <a:rPr lang="ja-JP" altLang="en-US" sz="2400" b="1" dirty="0">
                <a:solidFill>
                  <a:srgbClr val="009999"/>
                </a:solidFill>
                <a:latin typeface="+mn-ea"/>
              </a:rPr>
              <a:t>■</a:t>
            </a:r>
            <a:r>
              <a:rPr lang="ja-JP" altLang="en-US" sz="2400" b="1" dirty="0">
                <a:solidFill>
                  <a:srgbClr val="4D4D4D"/>
                </a:solidFill>
                <a:latin typeface="+mn-ea"/>
              </a:rPr>
              <a:t>４．メールアドレス未登録者用　（英語版）</a:t>
            </a:r>
            <a:endParaRPr lang="ja-JP" altLang="en-US" sz="1400" b="1" dirty="0">
              <a:solidFill>
                <a:srgbClr val="4D4D4D"/>
              </a:solidFill>
              <a:latin typeface="+mn-ea"/>
            </a:endParaRPr>
          </a:p>
        </p:txBody>
      </p:sp>
      <p:cxnSp>
        <p:nvCxnSpPr>
          <p:cNvPr id="12" name="直線コネクタ 11">
            <a:extLst>
              <a:ext uri="{FF2B5EF4-FFF2-40B4-BE49-F238E27FC236}">
                <a16:creationId xmlns:a16="http://schemas.microsoft.com/office/drawing/2014/main" id="{D2A5FD62-09C6-4277-ACE9-7268E98406AB}"/>
              </a:ext>
            </a:extLst>
          </p:cNvPr>
          <p:cNvCxnSpPr/>
          <p:nvPr/>
        </p:nvCxnSpPr>
        <p:spPr>
          <a:xfrm>
            <a:off x="0" y="6408182"/>
            <a:ext cx="12192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3" name="グラフィックス 42" descr="再生 単色塗りつぶし">
            <a:extLst>
              <a:ext uri="{FF2B5EF4-FFF2-40B4-BE49-F238E27FC236}">
                <a16:creationId xmlns:a16="http://schemas.microsoft.com/office/drawing/2014/main" id="{BB641BEB-C1BE-424D-A581-17EF1B93257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72155" y="5505774"/>
            <a:ext cx="279923" cy="279923"/>
          </a:xfrm>
          <a:prstGeom prst="rect">
            <a:avLst/>
          </a:prstGeom>
        </p:spPr>
      </p:pic>
      <p:pic>
        <p:nvPicPr>
          <p:cNvPr id="45" name="グラフィックス 44" descr="再生 単色塗りつぶし">
            <a:extLst>
              <a:ext uri="{FF2B5EF4-FFF2-40B4-BE49-F238E27FC236}">
                <a16:creationId xmlns:a16="http://schemas.microsoft.com/office/drawing/2014/main" id="{0F06C565-A126-4A99-87FC-B54E3E06B94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72155" y="5859516"/>
            <a:ext cx="279923" cy="279923"/>
          </a:xfrm>
          <a:prstGeom prst="rect">
            <a:avLst/>
          </a:prstGeom>
        </p:spPr>
      </p:pic>
    </p:spTree>
    <p:extLst>
      <p:ext uri="{BB962C8B-B14F-4D97-AF65-F5344CB8AC3E}">
        <p14:creationId xmlns:p14="http://schemas.microsoft.com/office/powerpoint/2010/main" val="1755558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a:extLst>
              <a:ext uri="{FF2B5EF4-FFF2-40B4-BE49-F238E27FC236}">
                <a16:creationId xmlns:a16="http://schemas.microsoft.com/office/drawing/2014/main" id="{9314CEEE-58B2-2EDD-A6ED-9BDD3F3D9670}"/>
              </a:ext>
            </a:extLst>
          </p:cNvPr>
          <p:cNvPicPr>
            <a:picLocks noChangeAspect="1"/>
          </p:cNvPicPr>
          <p:nvPr/>
        </p:nvPicPr>
        <p:blipFill>
          <a:blip r:embed="rId3"/>
          <a:stretch>
            <a:fillRect/>
          </a:stretch>
        </p:blipFill>
        <p:spPr>
          <a:xfrm>
            <a:off x="8876966" y="4548720"/>
            <a:ext cx="2278800" cy="1502088"/>
          </a:xfrm>
          <a:prstGeom prst="rect">
            <a:avLst/>
          </a:prstGeom>
        </p:spPr>
      </p:pic>
      <p:grpSp>
        <p:nvGrpSpPr>
          <p:cNvPr id="21" name="グループ化 20">
            <a:extLst>
              <a:ext uri="{FF2B5EF4-FFF2-40B4-BE49-F238E27FC236}">
                <a16:creationId xmlns:a16="http://schemas.microsoft.com/office/drawing/2014/main" id="{EF209B47-594B-440F-B37D-29717C48E26E}"/>
              </a:ext>
            </a:extLst>
          </p:cNvPr>
          <p:cNvGrpSpPr/>
          <p:nvPr/>
        </p:nvGrpSpPr>
        <p:grpSpPr>
          <a:xfrm>
            <a:off x="400017" y="2595823"/>
            <a:ext cx="11475083" cy="3968840"/>
            <a:chOff x="400017" y="2595823"/>
            <a:chExt cx="11475083" cy="3968840"/>
          </a:xfrm>
        </p:grpSpPr>
        <p:pic>
          <p:nvPicPr>
            <p:cNvPr id="18" name="図 17" descr="グラフィカル ユーザー インターフェイス, テキスト, アプリケーション&#10;&#10;自動的に生成された説明">
              <a:extLst>
                <a:ext uri="{FF2B5EF4-FFF2-40B4-BE49-F238E27FC236}">
                  <a16:creationId xmlns:a16="http://schemas.microsoft.com/office/drawing/2014/main" id="{55839D32-3B8A-4F10-9631-1BD245DE62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0017" y="2595823"/>
              <a:ext cx="4115157" cy="3962743"/>
            </a:xfrm>
            <a:prstGeom prst="rect">
              <a:avLst/>
            </a:prstGeom>
          </p:spPr>
        </p:pic>
        <p:pic>
          <p:nvPicPr>
            <p:cNvPr id="22" name="図 21" descr="グラフィカル ユーザー インターフェイス&#10;&#10;自動的に生成された説明">
              <a:extLst>
                <a:ext uri="{FF2B5EF4-FFF2-40B4-BE49-F238E27FC236}">
                  <a16:creationId xmlns:a16="http://schemas.microsoft.com/office/drawing/2014/main" id="{97F338BD-596D-4271-BCE7-EFEBBB8A322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92452" y="2595823"/>
              <a:ext cx="3499407" cy="3968840"/>
            </a:xfrm>
            <a:prstGeom prst="rect">
              <a:avLst/>
            </a:prstGeom>
          </p:spPr>
        </p:pic>
        <p:pic>
          <p:nvPicPr>
            <p:cNvPr id="94" name="図 93" descr="グラフィカル ユーザー インターフェイス&#10;&#10;低い精度で自動的に生成された説明">
              <a:extLst>
                <a:ext uri="{FF2B5EF4-FFF2-40B4-BE49-F238E27FC236}">
                  <a16:creationId xmlns:a16="http://schemas.microsoft.com/office/drawing/2014/main" id="{4C507FFC-C11A-4C6D-832E-1B5F0568148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375693" y="2595823"/>
              <a:ext cx="3499407" cy="3962743"/>
            </a:xfrm>
            <a:prstGeom prst="rect">
              <a:avLst/>
            </a:prstGeom>
          </p:spPr>
        </p:pic>
      </p:grpSp>
      <p:sp>
        <p:nvSpPr>
          <p:cNvPr id="96" name="正方形/長方形 95">
            <a:extLst>
              <a:ext uri="{FF2B5EF4-FFF2-40B4-BE49-F238E27FC236}">
                <a16:creationId xmlns:a16="http://schemas.microsoft.com/office/drawing/2014/main" id="{9D6AE401-402E-4874-84DF-956B16BE4176}"/>
              </a:ext>
            </a:extLst>
          </p:cNvPr>
          <p:cNvSpPr/>
          <p:nvPr/>
        </p:nvSpPr>
        <p:spPr>
          <a:xfrm>
            <a:off x="522811" y="4277153"/>
            <a:ext cx="3864833" cy="399406"/>
          </a:xfrm>
          <a:prstGeom prst="rect">
            <a:avLst/>
          </a:prstGeom>
          <a:solidFill>
            <a:srgbClr val="EDEBDF"/>
          </a:solid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1050" dirty="0">
                <a:solidFill>
                  <a:srgbClr val="009999"/>
                </a:solidFill>
                <a:latin typeface="+mn-ea"/>
              </a:rPr>
              <a:t>●</a:t>
            </a:r>
            <a:r>
              <a:rPr lang="ja-JP" altLang="en-US" sz="1050" b="1" dirty="0">
                <a:solidFill>
                  <a:srgbClr val="009999"/>
                </a:solidFill>
                <a:latin typeface="+mn-ea"/>
              </a:rPr>
              <a:t>ログイン画面</a:t>
            </a:r>
            <a:r>
              <a:rPr lang="en-US" altLang="ja-JP" sz="1050" b="1" dirty="0">
                <a:solidFill>
                  <a:srgbClr val="009999"/>
                </a:solidFill>
                <a:latin typeface="+mn-ea"/>
              </a:rPr>
              <a:t>URL</a:t>
            </a:r>
          </a:p>
          <a:p>
            <a:r>
              <a:rPr lang="ja-JP" altLang="en-US" sz="1050" dirty="0">
                <a:solidFill>
                  <a:srgbClr val="009999"/>
                </a:solidFill>
                <a:latin typeface="+mn-ea"/>
              </a:rPr>
              <a:t>　</a:t>
            </a:r>
            <a:r>
              <a:rPr lang="en-US" altLang="ja-JP" sz="1050" b="1" dirty="0">
                <a:solidFill>
                  <a:srgbClr val="009999"/>
                </a:solidFill>
                <a:latin typeface="+mn-ea"/>
                <a:hlinkClick r:id="rId7">
                  <a:extLst>
                    <a:ext uri="{A12FA001-AC4F-418D-AE19-62706E023703}">
                      <ahyp:hlinkClr xmlns:ahyp="http://schemas.microsoft.com/office/drawing/2018/hyperlinkcolor" val="tx"/>
                    </a:ext>
                  </a:extLst>
                </a:hlinkClick>
              </a:rPr>
              <a:t>https://pdca.armg-survey.com/#/login</a:t>
            </a:r>
            <a:endParaRPr lang="en-US" altLang="ja-JP" sz="1050" b="1" dirty="0">
              <a:solidFill>
                <a:srgbClr val="009999"/>
              </a:solidFill>
              <a:latin typeface="+mn-ea"/>
            </a:endParaRPr>
          </a:p>
        </p:txBody>
      </p:sp>
      <p:sp>
        <p:nvSpPr>
          <p:cNvPr id="11" name="フローチャート: 処理 10">
            <a:extLst>
              <a:ext uri="{FF2B5EF4-FFF2-40B4-BE49-F238E27FC236}">
                <a16:creationId xmlns:a16="http://schemas.microsoft.com/office/drawing/2014/main" id="{62F15359-86C4-42C3-9BC5-3B5C37232D10}"/>
              </a:ext>
            </a:extLst>
          </p:cNvPr>
          <p:cNvSpPr/>
          <p:nvPr/>
        </p:nvSpPr>
        <p:spPr>
          <a:xfrm>
            <a:off x="510475" y="3545693"/>
            <a:ext cx="3114276" cy="723688"/>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100" b="1" dirty="0">
                <a:solidFill>
                  <a:srgbClr val="4D4D4D"/>
                </a:solidFill>
                <a:latin typeface="+mn-ea"/>
              </a:rPr>
              <a:t>メールを受け取りましたら、ログイン画面</a:t>
            </a:r>
            <a:r>
              <a:rPr kumimoji="1" lang="en-US" altLang="ja-JP" sz="1100" b="1" dirty="0">
                <a:solidFill>
                  <a:srgbClr val="4D4D4D"/>
                </a:solidFill>
                <a:latin typeface="+mn-ea"/>
              </a:rPr>
              <a:t>URL</a:t>
            </a:r>
            <a:r>
              <a:rPr kumimoji="1" lang="ja-JP" altLang="en-US" sz="1100" b="1" dirty="0">
                <a:solidFill>
                  <a:srgbClr val="4D4D4D"/>
                </a:solidFill>
                <a:latin typeface="+mn-ea"/>
              </a:rPr>
              <a:t>へアクセスし、「企業</a:t>
            </a:r>
            <a:r>
              <a:rPr kumimoji="1" lang="en-US" altLang="ja-JP" sz="1100" b="1" dirty="0">
                <a:solidFill>
                  <a:srgbClr val="4D4D4D"/>
                </a:solidFill>
                <a:latin typeface="+mn-ea"/>
              </a:rPr>
              <a:t>ID</a:t>
            </a:r>
            <a:r>
              <a:rPr kumimoji="1" lang="ja-JP" altLang="en-US" sz="1100" b="1" dirty="0">
                <a:solidFill>
                  <a:srgbClr val="4D4D4D"/>
                </a:solidFill>
                <a:latin typeface="+mn-ea"/>
              </a:rPr>
              <a:t>」、「ユーザー</a:t>
            </a:r>
            <a:r>
              <a:rPr kumimoji="1" lang="en-US" altLang="ja-JP" sz="1100" b="1" dirty="0">
                <a:solidFill>
                  <a:srgbClr val="4D4D4D"/>
                </a:solidFill>
                <a:latin typeface="+mn-ea"/>
              </a:rPr>
              <a:t>ID</a:t>
            </a:r>
            <a:r>
              <a:rPr kumimoji="1" lang="ja-JP" altLang="en-US" sz="1100" b="1" dirty="0">
                <a:solidFill>
                  <a:srgbClr val="4D4D4D"/>
                </a:solidFill>
                <a:latin typeface="+mn-ea"/>
              </a:rPr>
              <a:t>」、「パスワード」をご入力の上、任意のパスワードへ変更してください。</a:t>
            </a:r>
          </a:p>
        </p:txBody>
      </p:sp>
      <p:sp>
        <p:nvSpPr>
          <p:cNvPr id="20" name="フローチャート: 処理 19">
            <a:extLst>
              <a:ext uri="{FF2B5EF4-FFF2-40B4-BE49-F238E27FC236}">
                <a16:creationId xmlns:a16="http://schemas.microsoft.com/office/drawing/2014/main" id="{47367C61-938D-4BB9-A392-A291BD88C5D0}"/>
              </a:ext>
            </a:extLst>
          </p:cNvPr>
          <p:cNvSpPr/>
          <p:nvPr/>
        </p:nvSpPr>
        <p:spPr>
          <a:xfrm>
            <a:off x="4795654" y="3574200"/>
            <a:ext cx="3316187" cy="80299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600"/>
              </a:lnSpc>
            </a:pPr>
            <a:r>
              <a:rPr kumimoji="1" lang="ja-JP" altLang="en-US" sz="1100" b="1" dirty="0">
                <a:solidFill>
                  <a:srgbClr val="4D4D4D"/>
                </a:solidFill>
              </a:rPr>
              <a:t>調査開始のご案内メールが届きます。調査実施日になりましたら、メールに記載されているご案内に従い、調査に回答しましょう。</a:t>
            </a:r>
          </a:p>
        </p:txBody>
      </p:sp>
      <p:sp>
        <p:nvSpPr>
          <p:cNvPr id="38" name="フローチャート: 処理 37">
            <a:extLst>
              <a:ext uri="{FF2B5EF4-FFF2-40B4-BE49-F238E27FC236}">
                <a16:creationId xmlns:a16="http://schemas.microsoft.com/office/drawing/2014/main" id="{B4C3F409-3342-4D6E-9775-F0073A0C5254}"/>
              </a:ext>
            </a:extLst>
          </p:cNvPr>
          <p:cNvSpPr/>
          <p:nvPr/>
        </p:nvSpPr>
        <p:spPr>
          <a:xfrm>
            <a:off x="8457518" y="3578633"/>
            <a:ext cx="3360302" cy="1349697"/>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600"/>
              </a:lnSpc>
            </a:pPr>
            <a:r>
              <a:rPr kumimoji="1" lang="ja-JP" altLang="en-US" sz="1100" b="1" dirty="0">
                <a:solidFill>
                  <a:srgbClr val="4D4D4D"/>
                </a:solidFill>
              </a:rPr>
              <a:t>調査への回答が完了したら、ご自身の回答結果を確認することができます。</a:t>
            </a:r>
          </a:p>
          <a:p>
            <a:pPr>
              <a:lnSpc>
                <a:spcPts val="1600"/>
              </a:lnSpc>
            </a:pPr>
            <a:r>
              <a:rPr kumimoji="1" lang="ja-JP" altLang="en-US" sz="1100" b="1" dirty="0">
                <a:solidFill>
                  <a:srgbClr val="4D4D4D"/>
                </a:solidFill>
              </a:rPr>
              <a:t>過去の回答結果を含めて経過を確認することができますので、ご自身の状態を確認してみましょう。</a:t>
            </a:r>
          </a:p>
        </p:txBody>
      </p:sp>
      <p:sp>
        <p:nvSpPr>
          <p:cNvPr id="42" name="フローチャート: 処理 41">
            <a:extLst>
              <a:ext uri="{FF2B5EF4-FFF2-40B4-BE49-F238E27FC236}">
                <a16:creationId xmlns:a16="http://schemas.microsoft.com/office/drawing/2014/main" id="{FF1159D4-0645-4739-B021-63462D4A320C}"/>
              </a:ext>
            </a:extLst>
          </p:cNvPr>
          <p:cNvSpPr/>
          <p:nvPr/>
        </p:nvSpPr>
        <p:spPr>
          <a:xfrm>
            <a:off x="7227718" y="5980900"/>
            <a:ext cx="1524669" cy="39561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100"/>
              </a:lnSpc>
            </a:pPr>
            <a:r>
              <a:rPr lang="ja-JP" altLang="en-US" sz="900" dirty="0">
                <a:solidFill>
                  <a:srgbClr val="4D4D4D"/>
                </a:solidFill>
              </a:rPr>
              <a:t>イメージ</a:t>
            </a:r>
            <a:endParaRPr kumimoji="1" lang="ja-JP" altLang="en-US" sz="900" dirty="0">
              <a:solidFill>
                <a:srgbClr val="4D4D4D"/>
              </a:solidFill>
            </a:endParaRPr>
          </a:p>
        </p:txBody>
      </p:sp>
      <p:pic>
        <p:nvPicPr>
          <p:cNvPr id="48" name="図 47" descr="アイコン&#10;&#10;自動的に生成された説明">
            <a:extLst>
              <a:ext uri="{FF2B5EF4-FFF2-40B4-BE49-F238E27FC236}">
                <a16:creationId xmlns:a16="http://schemas.microsoft.com/office/drawing/2014/main" id="{E9864F81-41B2-4F9B-990A-7BE5A991CD8F}"/>
              </a:ext>
            </a:extLst>
          </p:cNvPr>
          <p:cNvPicPr>
            <a:picLocks noChangeAspect="1"/>
          </p:cNvPicPr>
          <p:nvPr/>
        </p:nvPicPr>
        <p:blipFill>
          <a:blip r:embed="rId8">
            <a:biLevel thresh="25000"/>
            <a:extLst>
              <a:ext uri="{28A0092B-C50C-407E-A947-70E740481C1C}">
                <a14:useLocalDpi xmlns:a14="http://schemas.microsoft.com/office/drawing/2010/main" val="0"/>
              </a:ext>
            </a:extLst>
          </a:blip>
          <a:stretch>
            <a:fillRect/>
          </a:stretch>
        </p:blipFill>
        <p:spPr>
          <a:xfrm>
            <a:off x="8538647" y="4717872"/>
            <a:ext cx="165762" cy="165762"/>
          </a:xfrm>
          <a:prstGeom prst="rect">
            <a:avLst/>
          </a:prstGeom>
        </p:spPr>
      </p:pic>
      <p:sp>
        <p:nvSpPr>
          <p:cNvPr id="99" name="正方形/長方形 98">
            <a:extLst>
              <a:ext uri="{FF2B5EF4-FFF2-40B4-BE49-F238E27FC236}">
                <a16:creationId xmlns:a16="http://schemas.microsoft.com/office/drawing/2014/main" id="{C6237E57-CBA4-427C-89E2-BEB8079776D3}"/>
              </a:ext>
            </a:extLst>
          </p:cNvPr>
          <p:cNvSpPr/>
          <p:nvPr/>
        </p:nvSpPr>
        <p:spPr>
          <a:xfrm>
            <a:off x="1604998" y="4726137"/>
            <a:ext cx="2779034" cy="757627"/>
          </a:xfrm>
          <a:prstGeom prst="rect">
            <a:avLst/>
          </a:prstGeom>
          <a:solidFill>
            <a:srgbClr val="EDEBDF"/>
          </a:solidFill>
          <a:ln>
            <a:noFill/>
          </a:ln>
        </p:spPr>
        <p:style>
          <a:lnRef idx="2">
            <a:schemeClr val="dk1"/>
          </a:lnRef>
          <a:fillRef idx="1">
            <a:schemeClr val="lt1"/>
          </a:fillRef>
          <a:effectRef idx="0">
            <a:schemeClr val="dk1"/>
          </a:effectRef>
          <a:fontRef idx="minor">
            <a:schemeClr val="dk1"/>
          </a:fontRef>
        </p:style>
        <p:txBody>
          <a:bodyPr rtlCol="0" anchor="ctr"/>
          <a:lstStyle/>
          <a:p>
            <a:r>
              <a:rPr lang="en-US" altLang="ja-JP" sz="900" b="1" dirty="0">
                <a:solidFill>
                  <a:srgbClr val="009999"/>
                </a:solidFill>
                <a:latin typeface="+mn-ea"/>
              </a:rPr>
              <a:t>※</a:t>
            </a:r>
            <a:r>
              <a:rPr lang="ja-JP" altLang="en-US" sz="900" b="1" dirty="0">
                <a:solidFill>
                  <a:srgbClr val="009999"/>
                </a:solidFill>
                <a:latin typeface="+mn-ea"/>
              </a:rPr>
              <a:t>メール件名：</a:t>
            </a:r>
            <a:endParaRPr lang="en-US" altLang="ja-JP" sz="900" b="1" dirty="0">
              <a:solidFill>
                <a:srgbClr val="009999"/>
              </a:solidFill>
              <a:latin typeface="+mn-ea"/>
            </a:endParaRPr>
          </a:p>
          <a:p>
            <a:r>
              <a:rPr lang="en-US" altLang="ja-JP" sz="900" b="1" dirty="0">
                <a:solidFill>
                  <a:srgbClr val="009999"/>
                </a:solidFill>
                <a:latin typeface="+mn-ea"/>
              </a:rPr>
              <a:t>【</a:t>
            </a:r>
            <a:r>
              <a:rPr lang="ja-JP" altLang="en-US" sz="900" b="1" dirty="0">
                <a:solidFill>
                  <a:srgbClr val="009999"/>
                </a:solidFill>
                <a:latin typeface="+mn-ea"/>
              </a:rPr>
              <a:t>アドバンテッジ</a:t>
            </a:r>
            <a:r>
              <a:rPr lang="en-US" altLang="ja-JP" sz="900" b="1" dirty="0" err="1">
                <a:solidFill>
                  <a:srgbClr val="009999"/>
                </a:solidFill>
                <a:latin typeface="+mn-ea"/>
              </a:rPr>
              <a:t>pdCa</a:t>
            </a:r>
            <a:r>
              <a:rPr lang="en-US" altLang="ja-JP" sz="900" b="1" dirty="0">
                <a:solidFill>
                  <a:srgbClr val="009999"/>
                </a:solidFill>
                <a:latin typeface="+mn-ea"/>
              </a:rPr>
              <a:t>】</a:t>
            </a:r>
            <a:r>
              <a:rPr lang="ja-JP" altLang="en-US" sz="900" b="1" dirty="0">
                <a:solidFill>
                  <a:srgbClr val="009999"/>
                </a:solidFill>
                <a:latin typeface="+mn-ea"/>
              </a:rPr>
              <a:t>ログインのご案内</a:t>
            </a:r>
            <a:endParaRPr lang="en-US" altLang="ja-JP" sz="900" b="1" dirty="0">
              <a:solidFill>
                <a:srgbClr val="009999"/>
              </a:solidFill>
              <a:latin typeface="+mn-ea"/>
            </a:endParaRPr>
          </a:p>
          <a:p>
            <a:r>
              <a:rPr lang="ja-JP" altLang="en-US" sz="900" b="1" dirty="0">
                <a:solidFill>
                  <a:srgbClr val="009999"/>
                </a:solidFill>
                <a:latin typeface="+mn-ea"/>
              </a:rPr>
              <a:t>（</a:t>
            </a:r>
            <a:r>
              <a:rPr lang="en-US" altLang="ja-JP" sz="900" b="1" dirty="0">
                <a:solidFill>
                  <a:srgbClr val="009999"/>
                </a:solidFill>
                <a:latin typeface="+mn-ea"/>
              </a:rPr>
              <a:t>From</a:t>
            </a:r>
            <a:r>
              <a:rPr lang="ja-JP" altLang="en-US" sz="900" b="1" dirty="0">
                <a:solidFill>
                  <a:srgbClr val="009999"/>
                </a:solidFill>
                <a:latin typeface="+mn-ea"/>
              </a:rPr>
              <a:t>：</a:t>
            </a:r>
            <a:r>
              <a:rPr lang="en-US" altLang="ja-JP" sz="900" b="1" i="0" dirty="0">
                <a:solidFill>
                  <a:srgbClr val="009999"/>
                </a:solidFill>
                <a:effectLst/>
                <a:latin typeface="+mn-ea"/>
              </a:rPr>
              <a:t>noreply@armg-survey.com</a:t>
            </a:r>
            <a:r>
              <a:rPr lang="ja-JP" altLang="en-US" sz="900" b="1" dirty="0">
                <a:solidFill>
                  <a:srgbClr val="009999"/>
                </a:solidFill>
                <a:latin typeface="+mn-ea"/>
              </a:rPr>
              <a:t>）</a:t>
            </a:r>
          </a:p>
          <a:p>
            <a:r>
              <a:rPr lang="en-US" altLang="ja-JP" sz="900" b="1" dirty="0">
                <a:solidFill>
                  <a:srgbClr val="009999"/>
                </a:solidFill>
                <a:latin typeface="+mn-ea"/>
              </a:rPr>
              <a:t>※2</a:t>
            </a:r>
            <a:r>
              <a:rPr lang="ja-JP" altLang="en-US" sz="900" b="1" dirty="0">
                <a:solidFill>
                  <a:srgbClr val="009999"/>
                </a:solidFill>
                <a:latin typeface="+mn-ea"/>
              </a:rPr>
              <a:t>回目以降のご利用の場合、パスワードは</a:t>
            </a:r>
            <a:endParaRPr lang="en-US" altLang="ja-JP" sz="900" b="1" dirty="0">
              <a:solidFill>
                <a:srgbClr val="009999"/>
              </a:solidFill>
              <a:latin typeface="+mn-ea"/>
            </a:endParaRPr>
          </a:p>
          <a:p>
            <a:r>
              <a:rPr lang="ja-JP" altLang="en-US" sz="900" b="1" dirty="0">
                <a:solidFill>
                  <a:srgbClr val="009999"/>
                </a:solidFill>
                <a:latin typeface="+mn-ea"/>
              </a:rPr>
              <a:t>　ご自身で設定されたものを入力してください。</a:t>
            </a:r>
            <a:endParaRPr lang="en-US" altLang="ja-JP" sz="900" b="1" dirty="0">
              <a:solidFill>
                <a:srgbClr val="009999"/>
              </a:solidFill>
              <a:latin typeface="+mn-ea"/>
            </a:endParaRPr>
          </a:p>
        </p:txBody>
      </p:sp>
      <p:grpSp>
        <p:nvGrpSpPr>
          <p:cNvPr id="102" name="グループ化 101">
            <a:extLst>
              <a:ext uri="{FF2B5EF4-FFF2-40B4-BE49-F238E27FC236}">
                <a16:creationId xmlns:a16="http://schemas.microsoft.com/office/drawing/2014/main" id="{8D1372A0-E6E5-418B-A71C-1EFD689893D6}"/>
              </a:ext>
            </a:extLst>
          </p:cNvPr>
          <p:cNvGrpSpPr/>
          <p:nvPr/>
        </p:nvGrpSpPr>
        <p:grpSpPr>
          <a:xfrm>
            <a:off x="1572117" y="5726041"/>
            <a:ext cx="413461" cy="765159"/>
            <a:chOff x="170167" y="4167618"/>
            <a:chExt cx="896454" cy="1650703"/>
          </a:xfrm>
        </p:grpSpPr>
        <p:pic>
          <p:nvPicPr>
            <p:cNvPr id="103" name="図 102">
              <a:extLst>
                <a:ext uri="{FF2B5EF4-FFF2-40B4-BE49-F238E27FC236}">
                  <a16:creationId xmlns:a16="http://schemas.microsoft.com/office/drawing/2014/main" id="{3A803445-C120-4B4F-A004-19E53F4A9F9B}"/>
                </a:ext>
              </a:extLst>
            </p:cNvPr>
            <p:cNvPicPr>
              <a:picLocks noChangeAspect="1"/>
            </p:cNvPicPr>
            <p:nvPr/>
          </p:nvPicPr>
          <p:blipFill rotWithShape="1">
            <a:blip r:embed="rId9"/>
            <a:srcRect/>
            <a:stretch/>
          </p:blipFill>
          <p:spPr>
            <a:xfrm>
              <a:off x="170167" y="4167618"/>
              <a:ext cx="896454" cy="1650703"/>
            </a:xfrm>
            <a:prstGeom prst="roundRect">
              <a:avLst/>
            </a:prstGeom>
          </p:spPr>
        </p:pic>
        <p:pic>
          <p:nvPicPr>
            <p:cNvPr id="104" name="図 103">
              <a:extLst>
                <a:ext uri="{FF2B5EF4-FFF2-40B4-BE49-F238E27FC236}">
                  <a16:creationId xmlns:a16="http://schemas.microsoft.com/office/drawing/2014/main" id="{08A7C7B1-43F5-4628-9C2C-20BC565C660C}"/>
                </a:ext>
              </a:extLst>
            </p:cNvPr>
            <p:cNvPicPr>
              <a:picLocks noChangeAspect="1"/>
            </p:cNvPicPr>
            <p:nvPr/>
          </p:nvPicPr>
          <p:blipFill>
            <a:blip r:embed="rId10"/>
            <a:stretch>
              <a:fillRect/>
            </a:stretch>
          </p:blipFill>
          <p:spPr>
            <a:xfrm>
              <a:off x="240028" y="4459299"/>
              <a:ext cx="770855" cy="1160472"/>
            </a:xfrm>
            <a:prstGeom prst="rect">
              <a:avLst/>
            </a:prstGeom>
          </p:spPr>
        </p:pic>
      </p:grpSp>
      <p:sp>
        <p:nvSpPr>
          <p:cNvPr id="105" name="吹き出し: 角を丸めた四角形 104">
            <a:extLst>
              <a:ext uri="{FF2B5EF4-FFF2-40B4-BE49-F238E27FC236}">
                <a16:creationId xmlns:a16="http://schemas.microsoft.com/office/drawing/2014/main" id="{2E232BB8-FE7F-4294-B9C9-04E1489E6A66}"/>
              </a:ext>
            </a:extLst>
          </p:cNvPr>
          <p:cNvSpPr/>
          <p:nvPr/>
        </p:nvSpPr>
        <p:spPr>
          <a:xfrm>
            <a:off x="2117639" y="5518200"/>
            <a:ext cx="928968" cy="298427"/>
          </a:xfrm>
          <a:prstGeom prst="wedgeRoundRectCallout">
            <a:avLst>
              <a:gd name="adj1" fmla="val -56686"/>
              <a:gd name="adj2" fmla="val 25020"/>
              <a:gd name="adj3" fmla="val 16667"/>
            </a:avLst>
          </a:prstGeom>
          <a:solidFill>
            <a:srgbClr val="0369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ja-JP" altLang="en-US" sz="900" b="1" dirty="0">
                <a:solidFill>
                  <a:schemeClr val="bg1"/>
                </a:solidFill>
                <a:latin typeface="Meiryo UI" panose="020B0604030504040204" pitchFamily="50" charset="-128"/>
                <a:ea typeface="Meiryo UI" panose="020B0604030504040204" pitchFamily="50" charset="-128"/>
              </a:rPr>
              <a:t>スマホでも</a:t>
            </a:r>
            <a:endParaRPr lang="en-US" altLang="ja-JP" sz="900" b="1" dirty="0">
              <a:solidFill>
                <a:schemeClr val="bg1"/>
              </a:solidFill>
              <a:latin typeface="Meiryo UI" panose="020B0604030504040204" pitchFamily="50" charset="-128"/>
              <a:ea typeface="Meiryo UI" panose="020B0604030504040204" pitchFamily="50" charset="-128"/>
            </a:endParaRPr>
          </a:p>
          <a:p>
            <a:pPr algn="ctr"/>
            <a:r>
              <a:rPr lang="ja-JP" altLang="en-US" sz="900" b="1" dirty="0">
                <a:solidFill>
                  <a:schemeClr val="bg1"/>
                </a:solidFill>
                <a:latin typeface="Meiryo UI" panose="020B0604030504040204" pitchFamily="50" charset="-128"/>
                <a:ea typeface="Meiryo UI" panose="020B0604030504040204" pitchFamily="50" charset="-128"/>
              </a:rPr>
              <a:t>利用できます</a:t>
            </a:r>
          </a:p>
        </p:txBody>
      </p:sp>
      <p:sp>
        <p:nvSpPr>
          <p:cNvPr id="106" name="テキスト ボックス 23">
            <a:extLst>
              <a:ext uri="{FF2B5EF4-FFF2-40B4-BE49-F238E27FC236}">
                <a16:creationId xmlns:a16="http://schemas.microsoft.com/office/drawing/2014/main" id="{02930CD0-9080-4EA3-980B-1F0ACFB238A6}"/>
              </a:ext>
            </a:extLst>
          </p:cNvPr>
          <p:cNvSpPr txBox="1"/>
          <p:nvPr/>
        </p:nvSpPr>
        <p:spPr>
          <a:xfrm>
            <a:off x="2152488" y="5851672"/>
            <a:ext cx="2226265" cy="584775"/>
          </a:xfrm>
          <a:prstGeom prst="rect">
            <a:avLst/>
          </a:prstGeom>
          <a:noFill/>
          <a:ln>
            <a:solidFill>
              <a:srgbClr val="FABE00"/>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800" b="1" dirty="0">
                <a:latin typeface="+mn-ea"/>
              </a:rPr>
              <a:t>パスワードをお忘れの場合は、ログインページの「パスワードをお忘れの方」から、もしくは社内問い合わせ先（右上記載）へお問い合わせください。</a:t>
            </a:r>
            <a:endParaRPr lang="en-US" altLang="ja-JP" sz="800" b="1" dirty="0">
              <a:latin typeface="+mn-ea"/>
            </a:endParaRPr>
          </a:p>
        </p:txBody>
      </p:sp>
      <p:sp>
        <p:nvSpPr>
          <p:cNvPr id="107" name="フローチャート: 処理 106">
            <a:extLst>
              <a:ext uri="{FF2B5EF4-FFF2-40B4-BE49-F238E27FC236}">
                <a16:creationId xmlns:a16="http://schemas.microsoft.com/office/drawing/2014/main" id="{3FEB9C1B-3555-4085-92B8-442A199AC7C3}"/>
              </a:ext>
            </a:extLst>
          </p:cNvPr>
          <p:cNvSpPr/>
          <p:nvPr/>
        </p:nvSpPr>
        <p:spPr>
          <a:xfrm>
            <a:off x="11239412" y="5290411"/>
            <a:ext cx="620680" cy="39561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100"/>
              </a:lnSpc>
            </a:pPr>
            <a:r>
              <a:rPr lang="ja-JP" altLang="en-US" sz="800">
                <a:solidFill>
                  <a:srgbClr val="4D4D4D"/>
                </a:solidFill>
              </a:rPr>
              <a:t>イメージ</a:t>
            </a:r>
            <a:endParaRPr kumimoji="1" lang="ja-JP" altLang="en-US" sz="800">
              <a:solidFill>
                <a:srgbClr val="4D4D4D"/>
              </a:solidFill>
            </a:endParaRPr>
          </a:p>
        </p:txBody>
      </p:sp>
      <p:grpSp>
        <p:nvGrpSpPr>
          <p:cNvPr id="143" name="グループ化 142">
            <a:extLst>
              <a:ext uri="{FF2B5EF4-FFF2-40B4-BE49-F238E27FC236}">
                <a16:creationId xmlns:a16="http://schemas.microsoft.com/office/drawing/2014/main" id="{75801C49-BFC6-4808-BACC-A54FB8E57654}"/>
              </a:ext>
            </a:extLst>
          </p:cNvPr>
          <p:cNvGrpSpPr/>
          <p:nvPr/>
        </p:nvGrpSpPr>
        <p:grpSpPr>
          <a:xfrm>
            <a:off x="-4073042" y="217613"/>
            <a:ext cx="3394013" cy="2139278"/>
            <a:chOff x="-3695700" y="314376"/>
            <a:chExt cx="3394013" cy="2139278"/>
          </a:xfrm>
        </p:grpSpPr>
        <p:sp>
          <p:nvSpPr>
            <p:cNvPr id="136" name="吹き出し: 四角形 135">
              <a:extLst>
                <a:ext uri="{FF2B5EF4-FFF2-40B4-BE49-F238E27FC236}">
                  <a16:creationId xmlns:a16="http://schemas.microsoft.com/office/drawing/2014/main" id="{4B26EB7D-AE85-4106-A5C3-211038F6CDD7}"/>
                </a:ext>
              </a:extLst>
            </p:cNvPr>
            <p:cNvSpPr/>
            <p:nvPr/>
          </p:nvSpPr>
          <p:spPr>
            <a:xfrm rot="16200000">
              <a:off x="-3068332" y="-312992"/>
              <a:ext cx="2139278" cy="3394013"/>
            </a:xfrm>
            <a:prstGeom prst="wedgeRectCallout">
              <a:avLst>
                <a:gd name="adj1" fmla="val -22035"/>
                <a:gd name="adj2" fmla="val 64074"/>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7" name="図 136" descr="アイコン&#10;&#10;自動的に生成された説明">
              <a:extLst>
                <a:ext uri="{FF2B5EF4-FFF2-40B4-BE49-F238E27FC236}">
                  <a16:creationId xmlns:a16="http://schemas.microsoft.com/office/drawing/2014/main" id="{52F94761-DD5A-42AD-A436-D6F585DFA0D1}"/>
                </a:ext>
              </a:extLst>
            </p:cNvPr>
            <p:cNvPicPr>
              <a:picLocks noChangeAspect="1"/>
            </p:cNvPicPr>
            <p:nvPr/>
          </p:nvPicPr>
          <p:blipFill>
            <a:blip r:embed="rId11">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454632" y="442196"/>
              <a:ext cx="767255" cy="767255"/>
            </a:xfrm>
            <a:prstGeom prst="rect">
              <a:avLst/>
            </a:prstGeom>
          </p:spPr>
        </p:pic>
        <p:sp>
          <p:nvSpPr>
            <p:cNvPr id="138" name="正方形/長方形 137">
              <a:extLst>
                <a:ext uri="{FF2B5EF4-FFF2-40B4-BE49-F238E27FC236}">
                  <a16:creationId xmlns:a16="http://schemas.microsoft.com/office/drawing/2014/main" id="{E1010772-BBF3-4410-A9EE-2E1C1FA3541E}"/>
                </a:ext>
              </a:extLst>
            </p:cNvPr>
            <p:cNvSpPr/>
            <p:nvPr/>
          </p:nvSpPr>
          <p:spPr>
            <a:xfrm>
              <a:off x="-2724837" y="467078"/>
              <a:ext cx="2245851" cy="1949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2400" b="1" dirty="0">
                  <a:solidFill>
                    <a:srgbClr val="E33333"/>
                  </a:solidFill>
                  <a:latin typeface="Meirio UI"/>
                  <a:ea typeface="メイリオ" panose="020B0604030504040204" pitchFamily="50" charset="-128"/>
                </a:rPr>
                <a:t>記載箇所①</a:t>
              </a:r>
              <a:endParaRPr kumimoji="1" lang="en-US" altLang="ja-JP" sz="2400" b="1" dirty="0">
                <a:solidFill>
                  <a:srgbClr val="E33333"/>
                </a:solidFill>
                <a:latin typeface="Meirio UI"/>
                <a:ea typeface="メイリオ" panose="020B0604030504040204" pitchFamily="50" charset="-128"/>
              </a:endParaRPr>
            </a:p>
            <a:p>
              <a:pPr>
                <a:lnSpc>
                  <a:spcPct val="150000"/>
                </a:lnSpc>
              </a:pPr>
              <a:r>
                <a:rPr kumimoji="1" lang="ja-JP" altLang="en-US" sz="2000" dirty="0">
                  <a:solidFill>
                    <a:srgbClr val="12284D"/>
                  </a:solidFill>
                  <a:latin typeface="Meirio UI"/>
                  <a:ea typeface="メイリオ" panose="020B0604030504040204" pitchFamily="50" charset="-128"/>
                </a:rPr>
                <a:t>・初回の調査実施　</a:t>
              </a:r>
              <a:endParaRPr kumimoji="1" lang="en-US" altLang="ja-JP" sz="2000" dirty="0">
                <a:solidFill>
                  <a:srgbClr val="12284D"/>
                </a:solidFill>
                <a:latin typeface="Meirio UI"/>
                <a:ea typeface="メイリオ" panose="020B0604030504040204" pitchFamily="50" charset="-128"/>
              </a:endParaRPr>
            </a:p>
            <a:p>
              <a:r>
                <a:rPr lang="ja-JP" altLang="en-US" sz="2000" dirty="0">
                  <a:solidFill>
                    <a:srgbClr val="12284D"/>
                  </a:solidFill>
                  <a:latin typeface="Meirio UI"/>
                  <a:ea typeface="メイリオ" panose="020B0604030504040204" pitchFamily="50" charset="-128"/>
                </a:rPr>
                <a:t>　</a:t>
              </a:r>
              <a:r>
                <a:rPr kumimoji="1" lang="ja-JP" altLang="en-US" sz="2000" dirty="0">
                  <a:solidFill>
                    <a:srgbClr val="12284D"/>
                  </a:solidFill>
                  <a:latin typeface="Meirio UI"/>
                  <a:ea typeface="メイリオ" panose="020B0604030504040204" pitchFamily="50" charset="-128"/>
                </a:rPr>
                <a:t>スケジュール</a:t>
              </a:r>
            </a:p>
            <a:p>
              <a:pPr>
                <a:lnSpc>
                  <a:spcPct val="150000"/>
                </a:lnSpc>
              </a:pPr>
              <a:r>
                <a:rPr kumimoji="1" lang="ja-JP" altLang="en-US" sz="2000" dirty="0">
                  <a:solidFill>
                    <a:srgbClr val="12284D"/>
                  </a:solidFill>
                  <a:latin typeface="Meirio UI"/>
                  <a:ea typeface="メイリオ" panose="020B0604030504040204" pitchFamily="50" charset="-128"/>
                </a:rPr>
                <a:t>・実施頻度</a:t>
              </a:r>
            </a:p>
          </p:txBody>
        </p:sp>
      </p:grpSp>
      <p:grpSp>
        <p:nvGrpSpPr>
          <p:cNvPr id="142" name="グループ化 141">
            <a:extLst>
              <a:ext uri="{FF2B5EF4-FFF2-40B4-BE49-F238E27FC236}">
                <a16:creationId xmlns:a16="http://schemas.microsoft.com/office/drawing/2014/main" id="{6DF54801-7887-48A5-950C-22D637E39656}"/>
              </a:ext>
            </a:extLst>
          </p:cNvPr>
          <p:cNvGrpSpPr/>
          <p:nvPr/>
        </p:nvGrpSpPr>
        <p:grpSpPr>
          <a:xfrm>
            <a:off x="12874849" y="194364"/>
            <a:ext cx="3394013" cy="2139278"/>
            <a:chOff x="12858930" y="446839"/>
            <a:chExt cx="3394013" cy="2139278"/>
          </a:xfrm>
        </p:grpSpPr>
        <p:sp>
          <p:nvSpPr>
            <p:cNvPr id="139" name="吹き出し: 四角形 138">
              <a:extLst>
                <a:ext uri="{FF2B5EF4-FFF2-40B4-BE49-F238E27FC236}">
                  <a16:creationId xmlns:a16="http://schemas.microsoft.com/office/drawing/2014/main" id="{3407E0CD-E153-4C75-A042-87B513C3B024}"/>
                </a:ext>
              </a:extLst>
            </p:cNvPr>
            <p:cNvSpPr/>
            <p:nvPr/>
          </p:nvSpPr>
          <p:spPr>
            <a:xfrm rot="5400000">
              <a:off x="13486298" y="-180529"/>
              <a:ext cx="2139278" cy="3394013"/>
            </a:xfrm>
            <a:prstGeom prst="wedgeRectCallout">
              <a:avLst>
                <a:gd name="adj1" fmla="val -22035"/>
                <a:gd name="adj2" fmla="val 64074"/>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40" name="図 139" descr="アイコン&#10;&#10;自動的に生成された説明">
              <a:extLst>
                <a:ext uri="{FF2B5EF4-FFF2-40B4-BE49-F238E27FC236}">
                  <a16:creationId xmlns:a16="http://schemas.microsoft.com/office/drawing/2014/main" id="{BC58D41F-08C0-404D-90CC-5DA348A1124F}"/>
                </a:ext>
              </a:extLst>
            </p:cNvPr>
            <p:cNvPicPr>
              <a:picLocks noChangeAspect="1"/>
            </p:cNvPicPr>
            <p:nvPr/>
          </p:nvPicPr>
          <p:blipFill>
            <a:blip r:embed="rId11">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13099998" y="574659"/>
              <a:ext cx="767255" cy="767255"/>
            </a:xfrm>
            <a:prstGeom prst="rect">
              <a:avLst/>
            </a:prstGeom>
          </p:spPr>
        </p:pic>
        <p:sp>
          <p:nvSpPr>
            <p:cNvPr id="141" name="正方形/長方形 140">
              <a:extLst>
                <a:ext uri="{FF2B5EF4-FFF2-40B4-BE49-F238E27FC236}">
                  <a16:creationId xmlns:a16="http://schemas.microsoft.com/office/drawing/2014/main" id="{6167C466-0720-4DC0-B216-F776F41DBBFD}"/>
                </a:ext>
              </a:extLst>
            </p:cNvPr>
            <p:cNvSpPr/>
            <p:nvPr/>
          </p:nvSpPr>
          <p:spPr>
            <a:xfrm>
              <a:off x="13829793" y="599541"/>
              <a:ext cx="2245851" cy="1949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2400" b="1" dirty="0">
                  <a:solidFill>
                    <a:srgbClr val="E33333"/>
                  </a:solidFill>
                  <a:latin typeface="Meirio UI"/>
                  <a:ea typeface="メイリオ" panose="020B0604030504040204" pitchFamily="50" charset="-128"/>
                </a:rPr>
                <a:t>記載箇所②</a:t>
              </a:r>
              <a:endParaRPr kumimoji="1" lang="en-US" altLang="ja-JP" sz="2400" b="1" dirty="0">
                <a:solidFill>
                  <a:srgbClr val="E33333"/>
                </a:solidFill>
                <a:latin typeface="Meirio UI"/>
                <a:ea typeface="メイリオ" panose="020B0604030504040204" pitchFamily="50" charset="-128"/>
              </a:endParaRPr>
            </a:p>
            <a:p>
              <a:r>
                <a:rPr kumimoji="1" lang="ja-JP" altLang="en-US" sz="2000" dirty="0">
                  <a:solidFill>
                    <a:srgbClr val="12284D"/>
                  </a:solidFill>
                  <a:latin typeface="Meirio UI"/>
                  <a:ea typeface="メイリオ" panose="020B0604030504040204" pitchFamily="50" charset="-128"/>
                </a:rPr>
                <a:t>社内問い合わせ先の担当者情報</a:t>
              </a:r>
            </a:p>
          </p:txBody>
        </p:sp>
      </p:grpSp>
      <p:sp>
        <p:nvSpPr>
          <p:cNvPr id="144" name="正方形/長方形 143">
            <a:extLst>
              <a:ext uri="{FF2B5EF4-FFF2-40B4-BE49-F238E27FC236}">
                <a16:creationId xmlns:a16="http://schemas.microsoft.com/office/drawing/2014/main" id="{BE481F78-682B-4D01-80C2-6C36CDFEEC69}"/>
              </a:ext>
            </a:extLst>
          </p:cNvPr>
          <p:cNvSpPr/>
          <p:nvPr/>
        </p:nvSpPr>
        <p:spPr>
          <a:xfrm>
            <a:off x="12858931" y="2704696"/>
            <a:ext cx="3394014" cy="4153304"/>
          </a:xfrm>
          <a:prstGeom prst="rect">
            <a:avLst/>
          </a:prstGeom>
          <a:solidFill>
            <a:schemeClr val="bg1"/>
          </a:solidFill>
          <a:ln w="25400">
            <a:solidFill>
              <a:srgbClr val="1932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5" name="正方形/長方形 144">
            <a:extLst>
              <a:ext uri="{FF2B5EF4-FFF2-40B4-BE49-F238E27FC236}">
                <a16:creationId xmlns:a16="http://schemas.microsoft.com/office/drawing/2014/main" id="{848813CD-F5C6-4423-9AAE-A12A71AA1525}"/>
              </a:ext>
            </a:extLst>
          </p:cNvPr>
          <p:cNvSpPr/>
          <p:nvPr/>
        </p:nvSpPr>
        <p:spPr>
          <a:xfrm>
            <a:off x="12874849" y="3076744"/>
            <a:ext cx="3357657" cy="33115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ja-JP" altLang="en-US" sz="1600" b="1" dirty="0">
                <a:solidFill>
                  <a:srgbClr val="12284D"/>
                </a:solidFill>
                <a:latin typeface="Meirio UI"/>
                <a:ea typeface="メイリオ" panose="020B0604030504040204" pitchFamily="50" charset="-128"/>
              </a:rPr>
              <a:t>▼</a:t>
            </a:r>
            <a:r>
              <a:rPr kumimoji="1" lang="ja-JP" altLang="en-US" sz="1600" b="1" dirty="0">
                <a:solidFill>
                  <a:srgbClr val="12284D"/>
                </a:solidFill>
                <a:latin typeface="Meirio UI"/>
                <a:ea typeface="メイリオ" panose="020B0604030504040204" pitchFamily="50" charset="-128"/>
              </a:rPr>
              <a:t>以下をご記載のうえ、</a:t>
            </a:r>
            <a:endParaRPr kumimoji="1" lang="en-US" altLang="ja-JP" sz="1600" b="1" dirty="0">
              <a:solidFill>
                <a:srgbClr val="12284D"/>
              </a:solidFill>
              <a:latin typeface="Meirio UI"/>
              <a:ea typeface="メイリオ" panose="020B0604030504040204" pitchFamily="50" charset="-128"/>
            </a:endParaRPr>
          </a:p>
          <a:p>
            <a:pPr>
              <a:lnSpc>
                <a:spcPct val="150000"/>
              </a:lnSpc>
            </a:pPr>
            <a:r>
              <a:rPr lang="ja-JP" altLang="en-US" sz="1600" b="1" dirty="0">
                <a:solidFill>
                  <a:srgbClr val="12284D"/>
                </a:solidFill>
                <a:latin typeface="Meirio UI"/>
                <a:ea typeface="メイリオ" panose="020B0604030504040204" pitchFamily="50" charset="-128"/>
              </a:rPr>
              <a:t>　　　　　　</a:t>
            </a:r>
            <a:r>
              <a:rPr kumimoji="1" lang="ja-JP" altLang="en-US" sz="1600" b="1" dirty="0">
                <a:solidFill>
                  <a:srgbClr val="12284D"/>
                </a:solidFill>
                <a:latin typeface="Meirio UI"/>
                <a:ea typeface="メイリオ" panose="020B0604030504040204" pitchFamily="50" charset="-128"/>
              </a:rPr>
              <a:t>ご使用ください。</a:t>
            </a:r>
          </a:p>
          <a:p>
            <a:pPr>
              <a:lnSpc>
                <a:spcPct val="150000"/>
              </a:lnSpc>
            </a:pPr>
            <a:endParaRPr kumimoji="1" lang="ja-JP" altLang="en-US" sz="1600" b="1" dirty="0">
              <a:solidFill>
                <a:srgbClr val="12284D"/>
              </a:solidFill>
              <a:latin typeface="Meirio UI"/>
              <a:ea typeface="メイリオ" panose="020B0604030504040204" pitchFamily="50" charset="-128"/>
            </a:endParaRPr>
          </a:p>
          <a:p>
            <a:pPr>
              <a:lnSpc>
                <a:spcPct val="150000"/>
              </a:lnSpc>
            </a:pPr>
            <a:r>
              <a:rPr kumimoji="1" lang="ja-JP" altLang="en-US" sz="1600" b="1" dirty="0">
                <a:solidFill>
                  <a:srgbClr val="12284D"/>
                </a:solidFill>
                <a:latin typeface="Meirio UI"/>
                <a:ea typeface="メイリオ" panose="020B0604030504040204" pitchFamily="50" charset="-128"/>
              </a:rPr>
              <a:t>・社内問い合わせ先の担当者情報</a:t>
            </a:r>
          </a:p>
          <a:p>
            <a:pPr>
              <a:lnSpc>
                <a:spcPct val="150000"/>
              </a:lnSpc>
            </a:pPr>
            <a:endParaRPr kumimoji="1" lang="ja-JP" altLang="en-US" sz="1600" b="1" dirty="0">
              <a:solidFill>
                <a:srgbClr val="12284D"/>
              </a:solidFill>
              <a:latin typeface="Meirio UI"/>
              <a:ea typeface="メイリオ" panose="020B0604030504040204" pitchFamily="50" charset="-128"/>
            </a:endParaRPr>
          </a:p>
          <a:p>
            <a:pPr>
              <a:lnSpc>
                <a:spcPct val="150000"/>
              </a:lnSpc>
            </a:pPr>
            <a:r>
              <a:rPr kumimoji="1" lang="ja-JP" altLang="en-US" sz="1600" b="1" dirty="0">
                <a:solidFill>
                  <a:srgbClr val="12284D"/>
                </a:solidFill>
                <a:latin typeface="Meirio UI"/>
                <a:ea typeface="メイリオ" panose="020B0604030504040204" pitchFamily="50" charset="-128"/>
              </a:rPr>
              <a:t>・初回の調査実施スケジュール</a:t>
            </a:r>
          </a:p>
          <a:p>
            <a:pPr>
              <a:lnSpc>
                <a:spcPct val="150000"/>
              </a:lnSpc>
            </a:pPr>
            <a:r>
              <a:rPr kumimoji="1" lang="ja-JP" altLang="en-US" sz="1600" b="1" dirty="0">
                <a:solidFill>
                  <a:srgbClr val="12284D"/>
                </a:solidFill>
                <a:latin typeface="Meirio UI"/>
                <a:ea typeface="メイリオ" panose="020B0604030504040204" pitchFamily="50" charset="-128"/>
              </a:rPr>
              <a:t>・実施頻度</a:t>
            </a:r>
          </a:p>
        </p:txBody>
      </p:sp>
      <p:grpSp>
        <p:nvGrpSpPr>
          <p:cNvPr id="2" name="グループ化 1">
            <a:extLst>
              <a:ext uri="{FF2B5EF4-FFF2-40B4-BE49-F238E27FC236}">
                <a16:creationId xmlns:a16="http://schemas.microsoft.com/office/drawing/2014/main" id="{76447D44-657D-479A-9EA9-7E54067F08FA}"/>
              </a:ext>
            </a:extLst>
          </p:cNvPr>
          <p:cNvGrpSpPr/>
          <p:nvPr/>
        </p:nvGrpSpPr>
        <p:grpSpPr>
          <a:xfrm>
            <a:off x="8488022" y="5686026"/>
            <a:ext cx="3299293" cy="764330"/>
            <a:chOff x="8488022" y="5686026"/>
            <a:chExt cx="3299293" cy="764330"/>
          </a:xfrm>
        </p:grpSpPr>
        <p:sp>
          <p:nvSpPr>
            <p:cNvPr id="148" name="正方形/長方形 147">
              <a:extLst>
                <a:ext uri="{FF2B5EF4-FFF2-40B4-BE49-F238E27FC236}">
                  <a16:creationId xmlns:a16="http://schemas.microsoft.com/office/drawing/2014/main" id="{A5578BFF-202E-44A7-A1FC-CC5DDFE0A941}"/>
                </a:ext>
              </a:extLst>
            </p:cNvPr>
            <p:cNvSpPr/>
            <p:nvPr/>
          </p:nvSpPr>
          <p:spPr>
            <a:xfrm>
              <a:off x="8488022" y="5686026"/>
              <a:ext cx="3299293" cy="764330"/>
            </a:xfrm>
            <a:prstGeom prst="rect">
              <a:avLst/>
            </a:prstGeom>
            <a:solidFill>
              <a:srgbClr val="EDEBDF"/>
            </a:solid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1000" b="1" dirty="0">
                  <a:solidFill>
                    <a:srgbClr val="12284D"/>
                  </a:solidFill>
                  <a:latin typeface="+mn-ea"/>
                </a:rPr>
                <a:t>　　　権限を付与されている方は、</a:t>
              </a:r>
              <a:endParaRPr lang="en-US" altLang="ja-JP" sz="1000" b="1" dirty="0">
                <a:solidFill>
                  <a:srgbClr val="12284D"/>
                </a:solidFill>
                <a:latin typeface="+mn-ea"/>
              </a:endParaRPr>
            </a:p>
            <a:p>
              <a:r>
                <a:rPr lang="ja-JP" altLang="en-US" sz="1000" b="1" dirty="0">
                  <a:solidFill>
                    <a:srgbClr val="12284D"/>
                  </a:solidFill>
                  <a:latin typeface="+mn-ea"/>
                </a:rPr>
                <a:t>　　　グループの調査結果を閲覧することが出来ます。</a:t>
              </a:r>
              <a:endParaRPr lang="en-US" altLang="ja-JP" sz="1000" b="1" dirty="0">
                <a:solidFill>
                  <a:srgbClr val="12284D"/>
                </a:solidFill>
                <a:latin typeface="+mn-ea"/>
              </a:endParaRPr>
            </a:p>
            <a:p>
              <a:endParaRPr lang="en-US" altLang="ja-JP" sz="600" dirty="0">
                <a:solidFill>
                  <a:srgbClr val="12284D"/>
                </a:solidFill>
                <a:latin typeface="+mn-ea"/>
              </a:endParaRPr>
            </a:p>
            <a:p>
              <a:r>
                <a:rPr lang="ja-JP" altLang="en-US" sz="600" dirty="0">
                  <a:solidFill>
                    <a:srgbClr val="12284D"/>
                  </a:solidFill>
                  <a:latin typeface="+mn-ea"/>
                </a:rPr>
                <a:t>　　　　　</a:t>
              </a:r>
              <a:r>
                <a:rPr lang="ja-JP" altLang="en-US" sz="800" dirty="0">
                  <a:solidFill>
                    <a:srgbClr val="12284D"/>
                  </a:solidFill>
                  <a:latin typeface="+mn-ea"/>
                </a:rPr>
                <a:t>画面の右上にございますご自身のお名前を選択し、</a:t>
              </a:r>
              <a:endParaRPr lang="en-US" altLang="ja-JP" sz="800" dirty="0">
                <a:solidFill>
                  <a:srgbClr val="12284D"/>
                </a:solidFill>
                <a:latin typeface="+mn-ea"/>
              </a:endParaRPr>
            </a:p>
            <a:p>
              <a:r>
                <a:rPr lang="ja-JP" altLang="en-US" sz="800" dirty="0">
                  <a:solidFill>
                    <a:srgbClr val="12284D"/>
                  </a:solidFill>
                  <a:latin typeface="+mn-ea"/>
                </a:rPr>
                <a:t>　　　　閲覧モードを</a:t>
              </a:r>
              <a:r>
                <a:rPr lang="en-US" altLang="ja-JP" sz="800" dirty="0">
                  <a:solidFill>
                    <a:srgbClr val="12284D"/>
                  </a:solidFill>
                  <a:latin typeface="+mn-ea"/>
                </a:rPr>
                <a:t>【</a:t>
              </a:r>
              <a:r>
                <a:rPr lang="ja-JP" altLang="en-US" sz="800" dirty="0">
                  <a:solidFill>
                    <a:srgbClr val="12284D"/>
                  </a:solidFill>
                  <a:latin typeface="+mn-ea"/>
                </a:rPr>
                <a:t>レポート閲覧者</a:t>
              </a:r>
              <a:r>
                <a:rPr lang="en-US" altLang="ja-JP" sz="800" dirty="0">
                  <a:solidFill>
                    <a:srgbClr val="12284D"/>
                  </a:solidFill>
                  <a:latin typeface="+mn-ea"/>
                </a:rPr>
                <a:t>】</a:t>
              </a:r>
              <a:r>
                <a:rPr lang="ja-JP" altLang="en-US" sz="800" dirty="0">
                  <a:solidFill>
                    <a:srgbClr val="12284D"/>
                  </a:solidFill>
                  <a:latin typeface="+mn-ea"/>
                </a:rPr>
                <a:t>に切り替えてください。</a:t>
              </a:r>
              <a:endParaRPr lang="en-US" altLang="ja-JP" sz="800" dirty="0">
                <a:solidFill>
                  <a:srgbClr val="12284D"/>
                </a:solidFill>
                <a:latin typeface="+mn-ea"/>
              </a:endParaRPr>
            </a:p>
          </p:txBody>
        </p:sp>
        <p:pic>
          <p:nvPicPr>
            <p:cNvPr id="149" name="図 148" descr="アイコン&#10;&#10;自動的に生成された説明">
              <a:extLst>
                <a:ext uri="{FF2B5EF4-FFF2-40B4-BE49-F238E27FC236}">
                  <a16:creationId xmlns:a16="http://schemas.microsoft.com/office/drawing/2014/main" id="{F70C0400-C1A1-4138-AC9E-3F4A475925B4}"/>
                </a:ext>
              </a:extLst>
            </p:cNvPr>
            <p:cNvPicPr>
              <a:picLocks noChangeAspect="1"/>
            </p:cNvPicPr>
            <p:nvPr/>
          </p:nvPicPr>
          <p:blipFill>
            <a:blip r:embed="rId1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8532810" y="5726041"/>
              <a:ext cx="363271" cy="363271"/>
            </a:xfrm>
            <a:prstGeom prst="rect">
              <a:avLst/>
            </a:prstGeom>
          </p:spPr>
        </p:pic>
      </p:grpSp>
      <p:grpSp>
        <p:nvGrpSpPr>
          <p:cNvPr id="3" name="グループ化 2">
            <a:extLst>
              <a:ext uri="{FF2B5EF4-FFF2-40B4-BE49-F238E27FC236}">
                <a16:creationId xmlns:a16="http://schemas.microsoft.com/office/drawing/2014/main" id="{5F8E622F-1780-4D16-BC3E-E5235E154A25}"/>
              </a:ext>
            </a:extLst>
          </p:cNvPr>
          <p:cNvGrpSpPr/>
          <p:nvPr/>
        </p:nvGrpSpPr>
        <p:grpSpPr>
          <a:xfrm>
            <a:off x="428705" y="2230020"/>
            <a:ext cx="11479441" cy="590147"/>
            <a:chOff x="428705" y="2191920"/>
            <a:chExt cx="11479441" cy="590147"/>
          </a:xfrm>
        </p:grpSpPr>
        <p:cxnSp>
          <p:nvCxnSpPr>
            <p:cNvPr id="54" name="直線コネクタ 53">
              <a:extLst>
                <a:ext uri="{FF2B5EF4-FFF2-40B4-BE49-F238E27FC236}">
                  <a16:creationId xmlns:a16="http://schemas.microsoft.com/office/drawing/2014/main" id="{D1617EA7-F382-433A-8626-AF8B4281CA0C}"/>
                </a:ext>
              </a:extLst>
            </p:cNvPr>
            <p:cNvCxnSpPr>
              <a:cxnSpLocks/>
            </p:cNvCxnSpPr>
            <p:nvPr/>
          </p:nvCxnSpPr>
          <p:spPr>
            <a:xfrm>
              <a:off x="428705" y="2504675"/>
              <a:ext cx="11479441" cy="0"/>
            </a:xfrm>
            <a:prstGeom prst="line">
              <a:avLst/>
            </a:prstGeom>
            <a:ln w="4445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pic>
          <p:nvPicPr>
            <p:cNvPr id="33" name="図 32" descr="アイコン&#10;&#10;自動的に生成された説明">
              <a:extLst>
                <a:ext uri="{FF2B5EF4-FFF2-40B4-BE49-F238E27FC236}">
                  <a16:creationId xmlns:a16="http://schemas.microsoft.com/office/drawing/2014/main" id="{B0F5ABDD-F3C8-4371-B2A6-493DAB615350}"/>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302838" y="2230331"/>
              <a:ext cx="469433" cy="548688"/>
            </a:xfrm>
            <a:prstGeom prst="rect">
              <a:avLst/>
            </a:prstGeom>
          </p:spPr>
        </p:pic>
        <p:pic>
          <p:nvPicPr>
            <p:cNvPr id="35" name="図 34" descr="アイコン&#10;&#10;自動的に生成された説明">
              <a:extLst>
                <a:ext uri="{FF2B5EF4-FFF2-40B4-BE49-F238E27FC236}">
                  <a16:creationId xmlns:a16="http://schemas.microsoft.com/office/drawing/2014/main" id="{3DBEFFD3-199F-4E8F-94E7-FDEADB66463C}"/>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5192616" y="2191920"/>
              <a:ext cx="475529" cy="548688"/>
            </a:xfrm>
            <a:prstGeom prst="rect">
              <a:avLst/>
            </a:prstGeom>
          </p:spPr>
        </p:pic>
        <p:pic>
          <p:nvPicPr>
            <p:cNvPr id="46" name="図 45" descr="アイコン&#10;&#10;自動的に生成された説明">
              <a:extLst>
                <a:ext uri="{FF2B5EF4-FFF2-40B4-BE49-F238E27FC236}">
                  <a16:creationId xmlns:a16="http://schemas.microsoft.com/office/drawing/2014/main" id="{CF778A47-BEE0-4923-9500-E936DC4DC3ED}"/>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8876966" y="2227283"/>
              <a:ext cx="469433" cy="554784"/>
            </a:xfrm>
            <a:prstGeom prst="rect">
              <a:avLst/>
            </a:prstGeom>
          </p:spPr>
        </p:pic>
      </p:grpSp>
      <p:pic>
        <p:nvPicPr>
          <p:cNvPr id="146" name="図 145" descr="QR コード&#10;&#10;自動的に生成された説明">
            <a:extLst>
              <a:ext uri="{FF2B5EF4-FFF2-40B4-BE49-F238E27FC236}">
                <a16:creationId xmlns:a16="http://schemas.microsoft.com/office/drawing/2014/main" id="{B5B43E07-8A70-4414-9FAA-E5CC56177198}"/>
              </a:ext>
            </a:extLst>
          </p:cNvPr>
          <p:cNvPicPr>
            <a:picLocks noChangeAspect="1"/>
          </p:cNvPicPr>
          <p:nvPr/>
        </p:nvPicPr>
        <p:blipFill>
          <a:blip r:embed="rId16">
            <a:extLst>
              <a:ext uri="{BEBA8EAE-BF5A-486C-A8C5-ECC9F3942E4B}">
                <a14:imgProps xmlns:a14="http://schemas.microsoft.com/office/drawing/2010/main">
                  <a14:imgLayer r:embed="rId17">
                    <a14:imgEffect>
                      <a14:sharpenSoften amount="50000"/>
                    </a14:imgEffect>
                  </a14:imgLayer>
                </a14:imgProps>
              </a:ext>
              <a:ext uri="{28A0092B-C50C-407E-A947-70E740481C1C}">
                <a14:useLocalDpi xmlns:a14="http://schemas.microsoft.com/office/drawing/2010/main" val="0"/>
              </a:ext>
            </a:extLst>
          </a:blip>
          <a:stretch>
            <a:fillRect/>
          </a:stretch>
        </p:blipFill>
        <p:spPr>
          <a:xfrm>
            <a:off x="3739852" y="3577427"/>
            <a:ext cx="660221" cy="660221"/>
          </a:xfrm>
          <a:prstGeom prst="rect">
            <a:avLst/>
          </a:prstGeom>
        </p:spPr>
      </p:pic>
      <p:sp>
        <p:nvSpPr>
          <p:cNvPr id="67" name="フローチャート: 処理 66">
            <a:extLst>
              <a:ext uri="{FF2B5EF4-FFF2-40B4-BE49-F238E27FC236}">
                <a16:creationId xmlns:a16="http://schemas.microsoft.com/office/drawing/2014/main" id="{D6D2FCBC-2CFF-48D3-AA06-5D8385554171}"/>
              </a:ext>
            </a:extLst>
          </p:cNvPr>
          <p:cNvSpPr/>
          <p:nvPr/>
        </p:nvSpPr>
        <p:spPr>
          <a:xfrm rot="16200000">
            <a:off x="6281210" y="-1800909"/>
            <a:ext cx="1051285" cy="2360275"/>
          </a:xfrm>
          <a:prstGeom prst="flowChartProcess">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正方形/長方形 67">
            <a:extLst>
              <a:ext uri="{FF2B5EF4-FFF2-40B4-BE49-F238E27FC236}">
                <a16:creationId xmlns:a16="http://schemas.microsoft.com/office/drawing/2014/main" id="{F93394F5-222A-4A1A-BB56-3AD35DC088B0}"/>
              </a:ext>
            </a:extLst>
          </p:cNvPr>
          <p:cNvSpPr/>
          <p:nvPr/>
        </p:nvSpPr>
        <p:spPr>
          <a:xfrm>
            <a:off x="5683926" y="-946517"/>
            <a:ext cx="2245851" cy="729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2000" dirty="0">
                <a:solidFill>
                  <a:srgbClr val="E33333"/>
                </a:solidFill>
                <a:latin typeface="Meirio UI"/>
                <a:ea typeface="メイリオ" panose="020B0604030504040204" pitchFamily="50" charset="-128"/>
              </a:rPr>
              <a:t>必要に応じて外してください。</a:t>
            </a:r>
            <a:endParaRPr kumimoji="1" lang="ja-JP" altLang="en-US" sz="2000" dirty="0">
              <a:solidFill>
                <a:srgbClr val="E33333"/>
              </a:solidFill>
              <a:latin typeface="Meirio UI"/>
              <a:ea typeface="メイリオ" panose="020B0604030504040204" pitchFamily="50" charset="-128"/>
            </a:endParaRPr>
          </a:p>
        </p:txBody>
      </p:sp>
      <p:sp>
        <p:nvSpPr>
          <p:cNvPr id="6" name="正方形/長方形 5">
            <a:extLst>
              <a:ext uri="{FF2B5EF4-FFF2-40B4-BE49-F238E27FC236}">
                <a16:creationId xmlns:a16="http://schemas.microsoft.com/office/drawing/2014/main" id="{1971A8E8-4EFF-4EE0-A7C8-C24735686E12}"/>
              </a:ext>
            </a:extLst>
          </p:cNvPr>
          <p:cNvSpPr/>
          <p:nvPr/>
        </p:nvSpPr>
        <p:spPr>
          <a:xfrm>
            <a:off x="390650" y="194364"/>
            <a:ext cx="9839681" cy="1253820"/>
          </a:xfrm>
          <a:prstGeom prst="rect">
            <a:avLst/>
          </a:prstGeom>
          <a:solidFill>
            <a:srgbClr val="00999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a:solidFill>
                <a:schemeClr val="bg1"/>
              </a:solidFill>
            </a:endParaRPr>
          </a:p>
        </p:txBody>
      </p:sp>
      <p:sp>
        <p:nvSpPr>
          <p:cNvPr id="44" name="テキスト ボックス 66">
            <a:extLst>
              <a:ext uri="{FF2B5EF4-FFF2-40B4-BE49-F238E27FC236}">
                <a16:creationId xmlns:a16="http://schemas.microsoft.com/office/drawing/2014/main" id="{D6DD791F-C5B9-4EE2-8AF4-D3B98F4B8375}"/>
              </a:ext>
            </a:extLst>
          </p:cNvPr>
          <p:cNvSpPr txBox="1"/>
          <p:nvPr/>
        </p:nvSpPr>
        <p:spPr>
          <a:xfrm>
            <a:off x="7652471" y="328692"/>
            <a:ext cx="2454704" cy="984885"/>
          </a:xfrm>
          <a:prstGeom prst="rect">
            <a:avLst/>
          </a:prstGeom>
          <a:noFill/>
          <a:ln>
            <a:solidFill>
              <a:schemeClr val="bg1"/>
            </a:solidFill>
          </a:ln>
        </p:spPr>
        <p:txBody>
          <a:bodyPr wrap="square" rtlCol="0" anchor="ctr">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200" b="1" dirty="0">
                <a:solidFill>
                  <a:srgbClr val="E33333"/>
                </a:solidFill>
                <a:latin typeface="+mn-ea"/>
              </a:rPr>
              <a:t>社内問い合わせ先</a:t>
            </a:r>
          </a:p>
          <a:p>
            <a:r>
              <a:rPr lang="ja-JP" altLang="en-US" sz="1100" b="1" dirty="0">
                <a:solidFill>
                  <a:srgbClr val="E33333"/>
                </a:solidFill>
                <a:latin typeface="+mn-ea"/>
              </a:rPr>
              <a:t>〇〇〇部</a:t>
            </a:r>
          </a:p>
          <a:p>
            <a:r>
              <a:rPr lang="ja-JP" altLang="en-US" sz="1100" b="1" dirty="0">
                <a:solidFill>
                  <a:srgbClr val="E33333"/>
                </a:solidFill>
                <a:latin typeface="+mn-ea"/>
              </a:rPr>
              <a:t>担当者   ：○○○○○○○○</a:t>
            </a:r>
          </a:p>
          <a:p>
            <a:r>
              <a:rPr lang="en-US" altLang="ja-JP" sz="1100" b="1" dirty="0">
                <a:solidFill>
                  <a:srgbClr val="E33333"/>
                </a:solidFill>
                <a:latin typeface="+mn-ea"/>
              </a:rPr>
              <a:t>TEL</a:t>
            </a:r>
            <a:r>
              <a:rPr lang="ja-JP" altLang="en-US" sz="1100" b="1" dirty="0">
                <a:solidFill>
                  <a:srgbClr val="E33333"/>
                </a:solidFill>
                <a:latin typeface="+mn-ea"/>
              </a:rPr>
              <a:t>　　：○○○○○○○○</a:t>
            </a:r>
          </a:p>
          <a:p>
            <a:r>
              <a:rPr lang="en-US" altLang="ja-JP" sz="1100" b="1" dirty="0">
                <a:solidFill>
                  <a:srgbClr val="E33333"/>
                </a:solidFill>
                <a:latin typeface="+mn-ea"/>
              </a:rPr>
              <a:t>E-MAIL </a:t>
            </a:r>
            <a:r>
              <a:rPr lang="ja-JP" altLang="en-US" sz="1100" b="1" dirty="0">
                <a:solidFill>
                  <a:srgbClr val="E33333"/>
                </a:solidFill>
                <a:latin typeface="+mn-ea"/>
              </a:rPr>
              <a:t>：○○○○○○○○</a:t>
            </a:r>
            <a:endParaRPr lang="en-US" altLang="ja-JP" sz="1100" b="1" dirty="0">
              <a:solidFill>
                <a:srgbClr val="E33333"/>
              </a:solidFill>
              <a:latin typeface="+mn-ea"/>
            </a:endParaRPr>
          </a:p>
        </p:txBody>
      </p:sp>
      <p:grpSp>
        <p:nvGrpSpPr>
          <p:cNvPr id="92" name="グループ化 91">
            <a:extLst>
              <a:ext uri="{FF2B5EF4-FFF2-40B4-BE49-F238E27FC236}">
                <a16:creationId xmlns:a16="http://schemas.microsoft.com/office/drawing/2014/main" id="{021BB495-AE44-4B48-9236-980189495A49}"/>
              </a:ext>
            </a:extLst>
          </p:cNvPr>
          <p:cNvGrpSpPr/>
          <p:nvPr/>
        </p:nvGrpSpPr>
        <p:grpSpPr>
          <a:xfrm>
            <a:off x="9330685" y="990638"/>
            <a:ext cx="2544415" cy="947723"/>
            <a:chOff x="9300554" y="991046"/>
            <a:chExt cx="2544415" cy="947723"/>
          </a:xfrm>
        </p:grpSpPr>
        <p:pic>
          <p:nvPicPr>
            <p:cNvPr id="45" name="図 44" descr="QR コード&#10;&#10;自動的に生成された説明">
              <a:extLst>
                <a:ext uri="{FF2B5EF4-FFF2-40B4-BE49-F238E27FC236}">
                  <a16:creationId xmlns:a16="http://schemas.microsoft.com/office/drawing/2014/main" id="{1BA60872-5F97-4733-BC13-EA7D3F4A42F8}"/>
                </a:ext>
              </a:extLst>
            </p:cNvPr>
            <p:cNvPicPr>
              <a:picLocks noChangeAspect="1"/>
            </p:cNvPicPr>
            <p:nvPr/>
          </p:nvPicPr>
          <p:blipFill>
            <a:blip r:embed="rId18">
              <a:extLst>
                <a:ext uri="{BEBA8EAE-BF5A-486C-A8C5-ECC9F3942E4B}">
                  <a14:imgProps xmlns:a14="http://schemas.microsoft.com/office/drawing/2010/main">
                    <a14:imgLayer r:embed="rId19">
                      <a14:imgEffect>
                        <a14:sharpenSoften amount="50000"/>
                      </a14:imgEffect>
                    </a14:imgLayer>
                  </a14:imgProps>
                </a:ext>
                <a:ext uri="{28A0092B-C50C-407E-A947-70E740481C1C}">
                  <a14:useLocalDpi xmlns:a14="http://schemas.microsoft.com/office/drawing/2010/main" val="0"/>
                </a:ext>
              </a:extLst>
            </a:blip>
            <a:stretch>
              <a:fillRect/>
            </a:stretch>
          </p:blipFill>
          <p:spPr>
            <a:xfrm>
              <a:off x="11172676" y="1088567"/>
              <a:ext cx="645143" cy="645143"/>
            </a:xfrm>
            <a:prstGeom prst="rect">
              <a:avLst/>
            </a:prstGeom>
          </p:spPr>
        </p:pic>
        <p:sp>
          <p:nvSpPr>
            <p:cNvPr id="47" name="テキスト ボックス 57">
              <a:extLst>
                <a:ext uri="{FF2B5EF4-FFF2-40B4-BE49-F238E27FC236}">
                  <a16:creationId xmlns:a16="http://schemas.microsoft.com/office/drawing/2014/main" id="{3EA0149B-5953-4DE0-A268-DCA4CCBFF313}"/>
                </a:ext>
              </a:extLst>
            </p:cNvPr>
            <p:cNvSpPr txBox="1"/>
            <p:nvPr/>
          </p:nvSpPr>
          <p:spPr>
            <a:xfrm>
              <a:off x="10259775" y="1145905"/>
              <a:ext cx="1183226" cy="592213"/>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812" b="1" dirty="0">
                  <a:solidFill>
                    <a:srgbClr val="009999"/>
                  </a:solidFill>
                  <a:latin typeface="+mn-ea"/>
                </a:rPr>
                <a:t>システムに関する</a:t>
              </a:r>
              <a:endParaRPr lang="en-US" altLang="ja-JP" sz="812" b="1" dirty="0">
                <a:solidFill>
                  <a:srgbClr val="009999"/>
                </a:solidFill>
                <a:latin typeface="+mn-ea"/>
              </a:endParaRPr>
            </a:p>
            <a:p>
              <a:r>
                <a:rPr lang="ja-JP" altLang="en-US" sz="812" b="1" dirty="0">
                  <a:solidFill>
                    <a:srgbClr val="009999"/>
                  </a:solidFill>
                  <a:latin typeface="+mn-ea"/>
                </a:rPr>
                <a:t>お問い合わせは、</a:t>
              </a:r>
              <a:endParaRPr lang="en-US" altLang="ja-JP" sz="812" b="1" dirty="0">
                <a:solidFill>
                  <a:srgbClr val="009999"/>
                </a:solidFill>
                <a:latin typeface="+mn-ea"/>
              </a:endParaRPr>
            </a:p>
            <a:p>
              <a:r>
                <a:rPr lang="ja-JP" altLang="en-US" sz="812" b="1" dirty="0">
                  <a:solidFill>
                    <a:srgbClr val="009999"/>
                  </a:solidFill>
                  <a:latin typeface="+mn-ea"/>
                </a:rPr>
                <a:t>お問い合わせ</a:t>
              </a:r>
              <a:endParaRPr lang="en-US" altLang="ja-JP" sz="812" b="1" dirty="0">
                <a:solidFill>
                  <a:srgbClr val="009999"/>
                </a:solidFill>
                <a:latin typeface="+mn-ea"/>
              </a:endParaRPr>
            </a:p>
            <a:p>
              <a:r>
                <a:rPr lang="ja-JP" altLang="en-US" sz="812" b="1" dirty="0">
                  <a:solidFill>
                    <a:srgbClr val="009999"/>
                  </a:solidFill>
                  <a:latin typeface="+mn-ea"/>
                </a:rPr>
                <a:t>フォームへ　</a:t>
              </a:r>
              <a:r>
                <a:rPr lang="en-US" altLang="ja-JP" sz="812" b="1" dirty="0">
                  <a:solidFill>
                    <a:srgbClr val="009999"/>
                  </a:solidFill>
                  <a:latin typeface="+mn-ea"/>
                </a:rPr>
                <a:t>&gt;&gt;</a:t>
              </a:r>
            </a:p>
          </p:txBody>
        </p:sp>
        <p:pic>
          <p:nvPicPr>
            <p:cNvPr id="50" name="図 49" descr="アイコン&#10;&#10;自動的に生成された説明">
              <a:extLst>
                <a:ext uri="{FF2B5EF4-FFF2-40B4-BE49-F238E27FC236}">
                  <a16:creationId xmlns:a16="http://schemas.microsoft.com/office/drawing/2014/main" id="{85BABF7C-8265-4759-A0AF-019D75AC337A}"/>
                </a:ext>
              </a:extLst>
            </p:cNvPr>
            <p:cNvPicPr>
              <a:picLocks noChangeAspect="1"/>
            </p:cNvPicPr>
            <p:nvPr/>
          </p:nvPicPr>
          <p:blipFill>
            <a:blip r:embed="rId20">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0317737" y="991046"/>
              <a:ext cx="186500" cy="186500"/>
            </a:xfrm>
            <a:prstGeom prst="rect">
              <a:avLst/>
            </a:prstGeom>
          </p:spPr>
        </p:pic>
        <p:sp>
          <p:nvSpPr>
            <p:cNvPr id="51" name="テキスト ボックス 57">
              <a:extLst>
                <a:ext uri="{FF2B5EF4-FFF2-40B4-BE49-F238E27FC236}">
                  <a16:creationId xmlns:a16="http://schemas.microsoft.com/office/drawing/2014/main" id="{EC110690-3686-41B5-947D-5F6B54DEBE3D}"/>
                </a:ext>
              </a:extLst>
            </p:cNvPr>
            <p:cNvSpPr txBox="1"/>
            <p:nvPr/>
          </p:nvSpPr>
          <p:spPr>
            <a:xfrm>
              <a:off x="9300554" y="1721465"/>
              <a:ext cx="2544415" cy="21730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ja-JP" sz="812" b="1">
                  <a:solidFill>
                    <a:srgbClr val="009999"/>
                  </a:solidFill>
                  <a:latin typeface="+mn-ea"/>
                  <a:hlinkClick r:id="rId21">
                    <a:extLst>
                      <a:ext uri="{A12FA001-AC4F-418D-AE19-62706E023703}">
                        <ahyp:hlinkClr xmlns:ahyp="http://schemas.microsoft.com/office/drawing/2018/hyperlinkcolor" val="tx"/>
                      </a:ext>
                    </a:extLst>
                  </a:hlinkClick>
                </a:rPr>
                <a:t>https://pdca.armg-survey.com/#/inquiry-form</a:t>
              </a:r>
              <a:endParaRPr lang="en-US" altLang="ja-JP" sz="812" b="1">
                <a:solidFill>
                  <a:srgbClr val="009999"/>
                </a:solidFill>
                <a:latin typeface="+mn-ea"/>
              </a:endParaRPr>
            </a:p>
          </p:txBody>
        </p:sp>
      </p:grpSp>
      <p:grpSp>
        <p:nvGrpSpPr>
          <p:cNvPr id="19" name="グループ化 18">
            <a:extLst>
              <a:ext uri="{FF2B5EF4-FFF2-40B4-BE49-F238E27FC236}">
                <a16:creationId xmlns:a16="http://schemas.microsoft.com/office/drawing/2014/main" id="{CE30EB89-B3F5-4D90-907A-DBE658850DA8}"/>
              </a:ext>
            </a:extLst>
          </p:cNvPr>
          <p:cNvGrpSpPr/>
          <p:nvPr/>
        </p:nvGrpSpPr>
        <p:grpSpPr>
          <a:xfrm>
            <a:off x="295606" y="169098"/>
            <a:ext cx="7064416" cy="1190271"/>
            <a:chOff x="295606" y="169098"/>
            <a:chExt cx="7064416" cy="1190271"/>
          </a:xfrm>
        </p:grpSpPr>
        <p:sp>
          <p:nvSpPr>
            <p:cNvPr id="43" name="正方形/長方形 42">
              <a:extLst>
                <a:ext uri="{FF2B5EF4-FFF2-40B4-BE49-F238E27FC236}">
                  <a16:creationId xmlns:a16="http://schemas.microsoft.com/office/drawing/2014/main" id="{B74B57D9-B093-4A86-A885-A89CF4A73D57}"/>
                </a:ext>
              </a:extLst>
            </p:cNvPr>
            <p:cNvSpPr/>
            <p:nvPr/>
          </p:nvSpPr>
          <p:spPr>
            <a:xfrm>
              <a:off x="295606" y="169098"/>
              <a:ext cx="5675645" cy="8897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chemeClr val="bg1"/>
                  </a:solidFill>
                </a:rPr>
                <a:t>　アドバンテッジ </a:t>
              </a:r>
              <a:r>
                <a:rPr kumimoji="1" lang="en-US" altLang="ja-JP" sz="2400" b="1" dirty="0" err="1">
                  <a:solidFill>
                    <a:schemeClr val="bg1"/>
                  </a:solidFill>
                </a:rPr>
                <a:t>pdCa</a:t>
              </a:r>
              <a:r>
                <a:rPr kumimoji="1" lang="ja-JP" altLang="en-US" sz="2400" b="1" dirty="0">
                  <a:solidFill>
                    <a:schemeClr val="bg1"/>
                  </a:solidFill>
                </a:rPr>
                <a:t>　導入のご案内</a:t>
              </a:r>
            </a:p>
          </p:txBody>
        </p:sp>
        <p:sp>
          <p:nvSpPr>
            <p:cNvPr id="52" name="テキスト ボックス 66">
              <a:extLst>
                <a:ext uri="{FF2B5EF4-FFF2-40B4-BE49-F238E27FC236}">
                  <a16:creationId xmlns:a16="http://schemas.microsoft.com/office/drawing/2014/main" id="{9A75B270-DE1F-4603-A705-D7568F8A708D}"/>
                </a:ext>
              </a:extLst>
            </p:cNvPr>
            <p:cNvSpPr txBox="1"/>
            <p:nvPr/>
          </p:nvSpPr>
          <p:spPr>
            <a:xfrm>
              <a:off x="650913" y="933611"/>
              <a:ext cx="6709109" cy="425758"/>
            </a:xfrm>
            <a:prstGeom prst="rect">
              <a:avLst/>
            </a:prstGeom>
            <a:noFill/>
            <a:ln>
              <a:no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ts val="1300"/>
                </a:lnSpc>
              </a:pPr>
              <a:r>
                <a:rPr lang="ja-JP" altLang="en-US" sz="1100" b="1" dirty="0">
                  <a:solidFill>
                    <a:schemeClr val="bg1"/>
                  </a:solidFill>
                  <a:latin typeface="+mn-ea"/>
                </a:rPr>
                <a:t>アドバンテッジピディカは、皆様が質問へ回答することで会社や組織の状態を可視化するサービスです。下記のご利用手順をご確認の上、ぜひ回答をお願いいたします。</a:t>
              </a:r>
              <a:endParaRPr lang="en-US" altLang="ja-JP" sz="1100" b="1" dirty="0">
                <a:solidFill>
                  <a:schemeClr val="bg1"/>
                </a:solidFill>
                <a:latin typeface="+mn-ea"/>
              </a:endParaRPr>
            </a:p>
          </p:txBody>
        </p:sp>
      </p:grpSp>
      <p:sp>
        <p:nvSpPr>
          <p:cNvPr id="111" name="四角形: 角を丸くする 110">
            <a:extLst>
              <a:ext uri="{FF2B5EF4-FFF2-40B4-BE49-F238E27FC236}">
                <a16:creationId xmlns:a16="http://schemas.microsoft.com/office/drawing/2014/main" id="{6324DD67-802D-4465-BB73-1C84BD2E969C}"/>
              </a:ext>
            </a:extLst>
          </p:cNvPr>
          <p:cNvSpPr/>
          <p:nvPr/>
        </p:nvSpPr>
        <p:spPr>
          <a:xfrm>
            <a:off x="386452" y="1566797"/>
            <a:ext cx="6014584" cy="566917"/>
          </a:xfrm>
          <a:prstGeom prst="roundRect">
            <a:avLst/>
          </a:prstGeom>
          <a:solidFill>
            <a:srgbClr val="19325B"/>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rPr>
              <a:t>初回の調査実施は、</a:t>
            </a:r>
            <a:r>
              <a:rPr lang="ja-JP" altLang="en-US" b="1" dirty="0">
                <a:solidFill>
                  <a:srgbClr val="E33333"/>
                </a:solidFill>
              </a:rPr>
              <a:t>〇月〇日（〇）～〇月〇日（〇）</a:t>
            </a:r>
            <a:endParaRPr kumimoji="1" lang="ja-JP" altLang="en-US" b="1" dirty="0">
              <a:solidFill>
                <a:srgbClr val="E33333"/>
              </a:solidFill>
            </a:endParaRPr>
          </a:p>
        </p:txBody>
      </p:sp>
      <p:grpSp>
        <p:nvGrpSpPr>
          <p:cNvPr id="97" name="グループ化 96">
            <a:extLst>
              <a:ext uri="{FF2B5EF4-FFF2-40B4-BE49-F238E27FC236}">
                <a16:creationId xmlns:a16="http://schemas.microsoft.com/office/drawing/2014/main" id="{78CC42DE-7C06-4416-9D06-D2F8F080D46A}"/>
              </a:ext>
            </a:extLst>
          </p:cNvPr>
          <p:cNvGrpSpPr/>
          <p:nvPr/>
        </p:nvGrpSpPr>
        <p:grpSpPr>
          <a:xfrm>
            <a:off x="6593607" y="1567054"/>
            <a:ext cx="2200847" cy="564325"/>
            <a:chOff x="6593607" y="1376554"/>
            <a:chExt cx="2200847" cy="564325"/>
          </a:xfrm>
        </p:grpSpPr>
        <p:pic>
          <p:nvPicPr>
            <p:cNvPr id="77" name="図 76" descr="図形 が含まれている画像&#10;&#10;自動的に生成された説明">
              <a:extLst>
                <a:ext uri="{FF2B5EF4-FFF2-40B4-BE49-F238E27FC236}">
                  <a16:creationId xmlns:a16="http://schemas.microsoft.com/office/drawing/2014/main" id="{7F23A2C2-CD9B-4C55-9FEA-BE4EEE2E5CDD}"/>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6593607" y="1376554"/>
              <a:ext cx="2200847" cy="560881"/>
            </a:xfrm>
            <a:prstGeom prst="rect">
              <a:avLst/>
            </a:prstGeom>
          </p:spPr>
        </p:pic>
        <p:sp>
          <p:nvSpPr>
            <p:cNvPr id="117" name="フローチャート: 処理 116">
              <a:extLst>
                <a:ext uri="{FF2B5EF4-FFF2-40B4-BE49-F238E27FC236}">
                  <a16:creationId xmlns:a16="http://schemas.microsoft.com/office/drawing/2014/main" id="{7C5CF226-61EB-4370-922C-820D3847FBBF}"/>
                </a:ext>
              </a:extLst>
            </p:cNvPr>
            <p:cNvSpPr/>
            <p:nvPr/>
          </p:nvSpPr>
          <p:spPr>
            <a:xfrm>
              <a:off x="7123287" y="1401993"/>
              <a:ext cx="1643545" cy="53888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rgbClr val="19325B"/>
                  </a:solidFill>
                </a:rPr>
                <a:t>今後</a:t>
              </a:r>
              <a:r>
                <a:rPr kumimoji="1" lang="ja-JP" altLang="en-US" sz="1400" b="1" dirty="0">
                  <a:solidFill>
                    <a:srgbClr val="E33333"/>
                  </a:solidFill>
                </a:rPr>
                <a:t>月〇回</a:t>
              </a:r>
              <a:r>
                <a:rPr kumimoji="1" lang="ja-JP" altLang="en-US" sz="1400" b="1" dirty="0">
                  <a:solidFill>
                    <a:srgbClr val="19325B"/>
                  </a:solidFill>
                </a:rPr>
                <a:t>の</a:t>
              </a:r>
              <a:endParaRPr kumimoji="1" lang="en-US" altLang="ja-JP" sz="1400" b="1" dirty="0">
                <a:solidFill>
                  <a:srgbClr val="19325B"/>
                </a:solidFill>
              </a:endParaRPr>
            </a:p>
            <a:p>
              <a:r>
                <a:rPr kumimoji="1" lang="ja-JP" altLang="en-US" sz="1400" b="1" dirty="0">
                  <a:solidFill>
                    <a:srgbClr val="19325B"/>
                  </a:solidFill>
                </a:rPr>
                <a:t>頻度で実施</a:t>
              </a:r>
            </a:p>
          </p:txBody>
        </p:sp>
      </p:grpSp>
      <p:sp>
        <p:nvSpPr>
          <p:cNvPr id="66" name="正方形/長方形 65">
            <a:extLst>
              <a:ext uri="{FF2B5EF4-FFF2-40B4-BE49-F238E27FC236}">
                <a16:creationId xmlns:a16="http://schemas.microsoft.com/office/drawing/2014/main" id="{63B3FE1D-69FA-46EB-9172-D441CEDA14D6}"/>
              </a:ext>
            </a:extLst>
          </p:cNvPr>
          <p:cNvSpPr/>
          <p:nvPr/>
        </p:nvSpPr>
        <p:spPr>
          <a:xfrm>
            <a:off x="6213302" y="350998"/>
            <a:ext cx="1187103" cy="533926"/>
          </a:xfrm>
          <a:prstGeom prst="rect">
            <a:avLst/>
          </a:prstGeom>
          <a:solidFill>
            <a:srgbClr val="8BC3C2">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rPr>
              <a:t>メールアドレス登録のある方</a:t>
            </a:r>
          </a:p>
        </p:txBody>
      </p:sp>
      <p:cxnSp>
        <p:nvCxnSpPr>
          <p:cNvPr id="70" name="直線コネクタ 69">
            <a:extLst>
              <a:ext uri="{FF2B5EF4-FFF2-40B4-BE49-F238E27FC236}">
                <a16:creationId xmlns:a16="http://schemas.microsoft.com/office/drawing/2014/main" id="{809D1578-9353-4E86-ABF3-1F71E53C3C47}"/>
              </a:ext>
            </a:extLst>
          </p:cNvPr>
          <p:cNvCxnSpPr>
            <a:cxnSpLocks/>
            <a:stCxn id="67" idx="1"/>
            <a:endCxn id="66" idx="0"/>
          </p:cNvCxnSpPr>
          <p:nvPr/>
        </p:nvCxnSpPr>
        <p:spPr>
          <a:xfrm>
            <a:off x="6806853" y="-95129"/>
            <a:ext cx="1" cy="446127"/>
          </a:xfrm>
          <a:prstGeom prst="line">
            <a:avLst/>
          </a:prstGeom>
          <a:ln w="22225">
            <a:solidFill>
              <a:srgbClr val="E33333"/>
            </a:solidFill>
            <a:prstDash val="dashDot"/>
            <a:headEnd type="none"/>
            <a:tailEnd type="arrow"/>
          </a:ln>
        </p:spPr>
        <p:style>
          <a:lnRef idx="1">
            <a:schemeClr val="accent1"/>
          </a:lnRef>
          <a:fillRef idx="0">
            <a:schemeClr val="accent1"/>
          </a:fillRef>
          <a:effectRef idx="0">
            <a:schemeClr val="accent1"/>
          </a:effectRef>
          <a:fontRef idx="minor">
            <a:schemeClr val="tx1"/>
          </a:fontRef>
        </p:style>
      </p:cxnSp>
      <p:sp>
        <p:nvSpPr>
          <p:cNvPr id="69" name="フローチャート: 処理 68">
            <a:extLst>
              <a:ext uri="{FF2B5EF4-FFF2-40B4-BE49-F238E27FC236}">
                <a16:creationId xmlns:a16="http://schemas.microsoft.com/office/drawing/2014/main" id="{17A712B7-5580-42C1-8BD2-4F069AAFD731}"/>
              </a:ext>
            </a:extLst>
          </p:cNvPr>
          <p:cNvSpPr/>
          <p:nvPr/>
        </p:nvSpPr>
        <p:spPr>
          <a:xfrm>
            <a:off x="4789942" y="4378497"/>
            <a:ext cx="3222187" cy="391167"/>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1000" b="1" dirty="0">
                <a:solidFill>
                  <a:srgbClr val="4D4D4D"/>
                </a:solidFill>
              </a:rPr>
              <a:t>※</a:t>
            </a:r>
            <a:r>
              <a:rPr kumimoji="1" lang="ja-JP" altLang="en-US" sz="1000" b="1" dirty="0">
                <a:solidFill>
                  <a:srgbClr val="4D4D4D"/>
                </a:solidFill>
              </a:rPr>
              <a:t>調査が複数ある場合は、ホーム画面に複数の調査が表示されますので、全てご回答ください。</a:t>
            </a:r>
          </a:p>
        </p:txBody>
      </p:sp>
      <p:sp>
        <p:nvSpPr>
          <p:cNvPr id="71" name="正方形/長方形 70">
            <a:extLst>
              <a:ext uri="{FF2B5EF4-FFF2-40B4-BE49-F238E27FC236}">
                <a16:creationId xmlns:a16="http://schemas.microsoft.com/office/drawing/2014/main" id="{3BBBB646-B301-416C-AD90-B1B8C7A9AC8E}"/>
              </a:ext>
            </a:extLst>
          </p:cNvPr>
          <p:cNvSpPr/>
          <p:nvPr/>
        </p:nvSpPr>
        <p:spPr>
          <a:xfrm>
            <a:off x="6407" y="-1195858"/>
            <a:ext cx="4508767" cy="889729"/>
          </a:xfrm>
          <a:prstGeom prst="rect">
            <a:avLst/>
          </a:prstGeom>
          <a:solidFill>
            <a:srgbClr val="AEE0DF">
              <a:alpha val="7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rgbClr val="12284D"/>
                </a:solidFill>
              </a:rPr>
              <a:t>メールアドレス登録のある方</a:t>
            </a:r>
          </a:p>
        </p:txBody>
      </p:sp>
      <p:sp>
        <p:nvSpPr>
          <p:cNvPr id="63" name="正方形/長方形 62">
            <a:extLst>
              <a:ext uri="{FF2B5EF4-FFF2-40B4-BE49-F238E27FC236}">
                <a16:creationId xmlns:a16="http://schemas.microsoft.com/office/drawing/2014/main" id="{11D7B375-B48F-486E-9AFD-CDB2495D1CBB}"/>
              </a:ext>
            </a:extLst>
          </p:cNvPr>
          <p:cNvSpPr/>
          <p:nvPr/>
        </p:nvSpPr>
        <p:spPr>
          <a:xfrm>
            <a:off x="2912916" y="280722"/>
            <a:ext cx="826936" cy="1607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schemeClr val="bg1"/>
                </a:solidFill>
              </a:rPr>
              <a:t>ピディカ</a:t>
            </a:r>
            <a:endParaRPr kumimoji="1" lang="ja-JP" altLang="en-US" sz="900" b="1" dirty="0">
              <a:solidFill>
                <a:schemeClr val="bg1"/>
              </a:solidFill>
            </a:endParaRPr>
          </a:p>
        </p:txBody>
      </p:sp>
      <p:pic>
        <p:nvPicPr>
          <p:cNvPr id="5" name="図 4">
            <a:extLst>
              <a:ext uri="{FF2B5EF4-FFF2-40B4-BE49-F238E27FC236}">
                <a16:creationId xmlns:a16="http://schemas.microsoft.com/office/drawing/2014/main" id="{7AABCD12-4F7C-1DE6-8FC0-1E7B0EF1BEA7}"/>
              </a:ext>
            </a:extLst>
          </p:cNvPr>
          <p:cNvPicPr>
            <a:picLocks noChangeAspect="1"/>
          </p:cNvPicPr>
          <p:nvPr/>
        </p:nvPicPr>
        <p:blipFill>
          <a:blip r:embed="rId23"/>
          <a:stretch>
            <a:fillRect/>
          </a:stretch>
        </p:blipFill>
        <p:spPr>
          <a:xfrm>
            <a:off x="511279" y="5221394"/>
            <a:ext cx="990195" cy="1205678"/>
          </a:xfrm>
          <a:prstGeom prst="rect">
            <a:avLst/>
          </a:prstGeom>
        </p:spPr>
      </p:pic>
      <p:grpSp>
        <p:nvGrpSpPr>
          <p:cNvPr id="15" name="グループ化 14">
            <a:extLst>
              <a:ext uri="{FF2B5EF4-FFF2-40B4-BE49-F238E27FC236}">
                <a16:creationId xmlns:a16="http://schemas.microsoft.com/office/drawing/2014/main" id="{B50D826A-EDA5-0BD5-05B2-E18AE9ECD70C}"/>
              </a:ext>
            </a:extLst>
          </p:cNvPr>
          <p:cNvGrpSpPr/>
          <p:nvPr/>
        </p:nvGrpSpPr>
        <p:grpSpPr>
          <a:xfrm>
            <a:off x="4832250" y="5093262"/>
            <a:ext cx="3219809" cy="945593"/>
            <a:chOff x="4832250" y="5093262"/>
            <a:chExt cx="3219809" cy="945593"/>
          </a:xfrm>
        </p:grpSpPr>
        <p:grpSp>
          <p:nvGrpSpPr>
            <p:cNvPr id="17" name="グループ化 16">
              <a:extLst>
                <a:ext uri="{FF2B5EF4-FFF2-40B4-BE49-F238E27FC236}">
                  <a16:creationId xmlns:a16="http://schemas.microsoft.com/office/drawing/2014/main" id="{C7572755-9889-75BC-660D-D89DB49897D2}"/>
                </a:ext>
              </a:extLst>
            </p:cNvPr>
            <p:cNvGrpSpPr/>
            <p:nvPr/>
          </p:nvGrpSpPr>
          <p:grpSpPr>
            <a:xfrm>
              <a:off x="4832250" y="5093262"/>
              <a:ext cx="3219809" cy="945593"/>
              <a:chOff x="4669892" y="5049777"/>
              <a:chExt cx="2730513" cy="801896"/>
            </a:xfrm>
          </p:grpSpPr>
          <p:grpSp>
            <p:nvGrpSpPr>
              <p:cNvPr id="7" name="グループ化 6">
                <a:extLst>
                  <a:ext uri="{FF2B5EF4-FFF2-40B4-BE49-F238E27FC236}">
                    <a16:creationId xmlns:a16="http://schemas.microsoft.com/office/drawing/2014/main" id="{10B534B5-C159-1CCC-1CED-D1B99D23B8B5}"/>
                  </a:ext>
                </a:extLst>
              </p:cNvPr>
              <p:cNvGrpSpPr/>
              <p:nvPr/>
            </p:nvGrpSpPr>
            <p:grpSpPr>
              <a:xfrm>
                <a:off x="4669892" y="5049777"/>
                <a:ext cx="2730513" cy="801896"/>
                <a:chOff x="2068456" y="726709"/>
                <a:chExt cx="5386844" cy="1582005"/>
              </a:xfrm>
            </p:grpSpPr>
            <p:pic>
              <p:nvPicPr>
                <p:cNvPr id="10" name="図 9">
                  <a:extLst>
                    <a:ext uri="{FF2B5EF4-FFF2-40B4-BE49-F238E27FC236}">
                      <a16:creationId xmlns:a16="http://schemas.microsoft.com/office/drawing/2014/main" id="{0646C1F4-6071-7ABD-026D-43611796A1DB}"/>
                    </a:ext>
                  </a:extLst>
                </p:cNvPr>
                <p:cNvPicPr>
                  <a:picLocks noChangeAspect="1"/>
                </p:cNvPicPr>
                <p:nvPr/>
              </p:nvPicPr>
              <p:blipFill>
                <a:blip r:embed="rId24"/>
                <a:srcRect l="13535" t="10597" r="37693" b="66585"/>
                <a:stretch/>
              </p:blipFill>
              <p:spPr>
                <a:xfrm>
                  <a:off x="2068456" y="726709"/>
                  <a:ext cx="5386844" cy="1564871"/>
                </a:xfrm>
                <a:prstGeom prst="rect">
                  <a:avLst/>
                </a:prstGeom>
              </p:spPr>
            </p:pic>
            <p:pic>
              <p:nvPicPr>
                <p:cNvPr id="13" name="図 12">
                  <a:extLst>
                    <a:ext uri="{FF2B5EF4-FFF2-40B4-BE49-F238E27FC236}">
                      <a16:creationId xmlns:a16="http://schemas.microsoft.com/office/drawing/2014/main" id="{4C8978C9-BEFE-1BE1-9C1B-2F964DE14B46}"/>
                    </a:ext>
                  </a:extLst>
                </p:cNvPr>
                <p:cNvPicPr>
                  <a:picLocks noChangeAspect="1"/>
                </p:cNvPicPr>
                <p:nvPr/>
              </p:nvPicPr>
              <p:blipFill>
                <a:blip r:embed="rId24"/>
                <a:srcRect l="14026" t="24638" r="37721" b="56852"/>
                <a:stretch/>
              </p:blipFill>
              <p:spPr>
                <a:xfrm>
                  <a:off x="2073726" y="1039296"/>
                  <a:ext cx="5381460" cy="1269418"/>
                </a:xfrm>
                <a:prstGeom prst="rect">
                  <a:avLst/>
                </a:prstGeom>
              </p:spPr>
            </p:pic>
          </p:grpSp>
          <p:pic>
            <p:nvPicPr>
              <p:cNvPr id="16" name="図 15">
                <a:extLst>
                  <a:ext uri="{FF2B5EF4-FFF2-40B4-BE49-F238E27FC236}">
                    <a16:creationId xmlns:a16="http://schemas.microsoft.com/office/drawing/2014/main" id="{72D84E7E-B602-4894-19EA-AE155D616FC2}"/>
                  </a:ext>
                </a:extLst>
              </p:cNvPr>
              <p:cNvPicPr>
                <a:picLocks noChangeAspect="1"/>
              </p:cNvPicPr>
              <p:nvPr/>
            </p:nvPicPr>
            <p:blipFill>
              <a:blip r:embed="rId24"/>
              <a:srcRect l="64531" t="25941" r="13140" b="57621"/>
              <a:stretch/>
            </p:blipFill>
            <p:spPr>
              <a:xfrm>
                <a:off x="6150194" y="5251966"/>
                <a:ext cx="1250154" cy="571472"/>
              </a:xfrm>
              <a:prstGeom prst="rect">
                <a:avLst/>
              </a:prstGeom>
            </p:spPr>
          </p:pic>
        </p:grpSp>
        <p:pic>
          <p:nvPicPr>
            <p:cNvPr id="14" name="図 13">
              <a:extLst>
                <a:ext uri="{FF2B5EF4-FFF2-40B4-BE49-F238E27FC236}">
                  <a16:creationId xmlns:a16="http://schemas.microsoft.com/office/drawing/2014/main" id="{5E19F9FC-1859-30C5-B1A3-672FA694044E}"/>
                </a:ext>
              </a:extLst>
            </p:cNvPr>
            <p:cNvPicPr>
              <a:picLocks noChangeAspect="1"/>
            </p:cNvPicPr>
            <p:nvPr/>
          </p:nvPicPr>
          <p:blipFill>
            <a:blip r:embed="rId25"/>
            <a:srcRect t="2" r="75002" b="7252"/>
            <a:stretch/>
          </p:blipFill>
          <p:spPr>
            <a:xfrm>
              <a:off x="5537845" y="5501819"/>
              <a:ext cx="1038828" cy="118354"/>
            </a:xfrm>
            <a:prstGeom prst="rect">
              <a:avLst/>
            </a:prstGeom>
            <a:solidFill>
              <a:srgbClr val="FFFFFF"/>
            </a:solidFill>
          </p:spPr>
        </p:pic>
      </p:grpSp>
    </p:spTree>
    <p:extLst>
      <p:ext uri="{BB962C8B-B14F-4D97-AF65-F5344CB8AC3E}">
        <p14:creationId xmlns:p14="http://schemas.microsoft.com/office/powerpoint/2010/main" val="29214010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53507934-AC26-45F5-97F4-714540925629}"/>
              </a:ext>
            </a:extLst>
          </p:cNvPr>
          <p:cNvGrpSpPr/>
          <p:nvPr/>
        </p:nvGrpSpPr>
        <p:grpSpPr>
          <a:xfrm>
            <a:off x="435005" y="2601129"/>
            <a:ext cx="11473141" cy="3971492"/>
            <a:chOff x="403344" y="2592710"/>
            <a:chExt cx="11473141" cy="3971492"/>
          </a:xfrm>
        </p:grpSpPr>
        <p:pic>
          <p:nvPicPr>
            <p:cNvPr id="82" name="図 81" descr="グラフィカル ユーザー インターフェイス, アプリケーション&#10;&#10;中程度の精度で自動的に生成された説明">
              <a:extLst>
                <a:ext uri="{FF2B5EF4-FFF2-40B4-BE49-F238E27FC236}">
                  <a16:creationId xmlns:a16="http://schemas.microsoft.com/office/drawing/2014/main" id="{02041376-4FFD-4949-9438-29C7768F03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77078" y="2595911"/>
              <a:ext cx="3499407" cy="3962743"/>
            </a:xfrm>
            <a:prstGeom prst="rect">
              <a:avLst/>
            </a:prstGeom>
          </p:spPr>
        </p:pic>
        <p:pic>
          <p:nvPicPr>
            <p:cNvPr id="92" name="図 91" descr="グラフィカル ユーザー インターフェイス, アプリケーション&#10;&#10;自動的に生成された説明">
              <a:extLst>
                <a:ext uri="{FF2B5EF4-FFF2-40B4-BE49-F238E27FC236}">
                  <a16:creationId xmlns:a16="http://schemas.microsoft.com/office/drawing/2014/main" id="{95AABB3D-5FC8-417A-B6ED-3517497B63E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3344" y="2592710"/>
              <a:ext cx="4115157" cy="3962743"/>
            </a:xfrm>
            <a:prstGeom prst="rect">
              <a:avLst/>
            </a:prstGeom>
          </p:spPr>
        </p:pic>
        <p:pic>
          <p:nvPicPr>
            <p:cNvPr id="22" name="図 21" descr="グラフィカル ユーザー インターフェイス, アプリケーション&#10;&#10;自動的に生成された説明">
              <a:extLst>
                <a:ext uri="{FF2B5EF4-FFF2-40B4-BE49-F238E27FC236}">
                  <a16:creationId xmlns:a16="http://schemas.microsoft.com/office/drawing/2014/main" id="{67F333D1-F3E3-4A20-9AAB-C83C546FC8D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92383" y="2595362"/>
              <a:ext cx="3499407" cy="3968840"/>
            </a:xfrm>
            <a:prstGeom prst="rect">
              <a:avLst/>
            </a:prstGeom>
          </p:spPr>
        </p:pic>
      </p:grpSp>
      <p:sp>
        <p:nvSpPr>
          <p:cNvPr id="6" name="正方形/長方形 5">
            <a:extLst>
              <a:ext uri="{FF2B5EF4-FFF2-40B4-BE49-F238E27FC236}">
                <a16:creationId xmlns:a16="http://schemas.microsoft.com/office/drawing/2014/main" id="{1971A8E8-4EFF-4EE0-A7C8-C24735686E12}"/>
              </a:ext>
            </a:extLst>
          </p:cNvPr>
          <p:cNvSpPr/>
          <p:nvPr/>
        </p:nvSpPr>
        <p:spPr>
          <a:xfrm>
            <a:off x="390650" y="194363"/>
            <a:ext cx="9839681" cy="1249305"/>
          </a:xfrm>
          <a:prstGeom prst="rect">
            <a:avLst/>
          </a:prstGeom>
          <a:solidFill>
            <a:srgbClr val="3D5B8D">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a:solidFill>
                <a:schemeClr val="bg1"/>
              </a:solidFill>
            </a:endParaRPr>
          </a:p>
        </p:txBody>
      </p:sp>
      <p:grpSp>
        <p:nvGrpSpPr>
          <p:cNvPr id="49" name="グループ化 48">
            <a:extLst>
              <a:ext uri="{FF2B5EF4-FFF2-40B4-BE49-F238E27FC236}">
                <a16:creationId xmlns:a16="http://schemas.microsoft.com/office/drawing/2014/main" id="{F99DC666-0B5A-47A6-9F86-5D585173949A}"/>
              </a:ext>
            </a:extLst>
          </p:cNvPr>
          <p:cNvGrpSpPr/>
          <p:nvPr/>
        </p:nvGrpSpPr>
        <p:grpSpPr>
          <a:xfrm>
            <a:off x="428705" y="2228676"/>
            <a:ext cx="11479441" cy="592958"/>
            <a:chOff x="3016701" y="-3200276"/>
            <a:chExt cx="11479441" cy="592958"/>
          </a:xfrm>
        </p:grpSpPr>
        <p:cxnSp>
          <p:nvCxnSpPr>
            <p:cNvPr id="54" name="直線コネクタ 53">
              <a:extLst>
                <a:ext uri="{FF2B5EF4-FFF2-40B4-BE49-F238E27FC236}">
                  <a16:creationId xmlns:a16="http://schemas.microsoft.com/office/drawing/2014/main" id="{D1617EA7-F382-433A-8626-AF8B4281CA0C}"/>
                </a:ext>
              </a:extLst>
            </p:cNvPr>
            <p:cNvCxnSpPr>
              <a:cxnSpLocks/>
            </p:cNvCxnSpPr>
            <p:nvPr/>
          </p:nvCxnSpPr>
          <p:spPr>
            <a:xfrm>
              <a:off x="3016701" y="-2886177"/>
              <a:ext cx="11479441" cy="0"/>
            </a:xfrm>
            <a:prstGeom prst="line">
              <a:avLst/>
            </a:prstGeom>
            <a:ln w="4445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pic>
          <p:nvPicPr>
            <p:cNvPr id="29" name="図 28" descr="アイコン&#10;&#10;自動的に生成された説明">
              <a:extLst>
                <a:ext uri="{FF2B5EF4-FFF2-40B4-BE49-F238E27FC236}">
                  <a16:creationId xmlns:a16="http://schemas.microsoft.com/office/drawing/2014/main" id="{47D675E3-BE1E-4117-8E47-72876C5BF8C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890833" y="-3156006"/>
              <a:ext cx="469433" cy="548688"/>
            </a:xfrm>
            <a:prstGeom prst="rect">
              <a:avLst/>
            </a:prstGeom>
          </p:spPr>
        </p:pic>
        <p:pic>
          <p:nvPicPr>
            <p:cNvPr id="33" name="図 32" descr="アイコン&#10;&#10;自動的に生成された説明">
              <a:extLst>
                <a:ext uri="{FF2B5EF4-FFF2-40B4-BE49-F238E27FC236}">
                  <a16:creationId xmlns:a16="http://schemas.microsoft.com/office/drawing/2014/main" id="{85DE6A44-8B46-441F-BB41-673550B550F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783911" y="-3200276"/>
              <a:ext cx="475529" cy="548688"/>
            </a:xfrm>
            <a:prstGeom prst="rect">
              <a:avLst/>
            </a:prstGeom>
          </p:spPr>
        </p:pic>
        <p:pic>
          <p:nvPicPr>
            <p:cNvPr id="46" name="図 45" descr="アイコン&#10;&#10;自動的に生成された説明">
              <a:extLst>
                <a:ext uri="{FF2B5EF4-FFF2-40B4-BE49-F238E27FC236}">
                  <a16:creationId xmlns:a16="http://schemas.microsoft.com/office/drawing/2014/main" id="{1B9C7D16-C30E-43E7-991F-1018F952A0D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461061" y="-3163627"/>
              <a:ext cx="469433" cy="554784"/>
            </a:xfrm>
            <a:prstGeom prst="rect">
              <a:avLst/>
            </a:prstGeom>
          </p:spPr>
        </p:pic>
      </p:grpSp>
      <p:sp>
        <p:nvSpPr>
          <p:cNvPr id="11" name="フローチャート: 処理 10">
            <a:extLst>
              <a:ext uri="{FF2B5EF4-FFF2-40B4-BE49-F238E27FC236}">
                <a16:creationId xmlns:a16="http://schemas.microsoft.com/office/drawing/2014/main" id="{62F15359-86C4-42C3-9BC5-3B5C37232D10}"/>
              </a:ext>
            </a:extLst>
          </p:cNvPr>
          <p:cNvSpPr/>
          <p:nvPr/>
        </p:nvSpPr>
        <p:spPr>
          <a:xfrm>
            <a:off x="515798" y="3546062"/>
            <a:ext cx="3081773" cy="723688"/>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100" b="1" dirty="0">
                <a:solidFill>
                  <a:srgbClr val="4D4D4D"/>
                </a:solidFill>
                <a:latin typeface="+mn-ea"/>
              </a:rPr>
              <a:t>担当者よりご案内がありましたら、ログイン画面</a:t>
            </a:r>
            <a:r>
              <a:rPr kumimoji="1" lang="en-US" altLang="ja-JP" sz="1100" b="1" dirty="0">
                <a:solidFill>
                  <a:srgbClr val="4D4D4D"/>
                </a:solidFill>
                <a:latin typeface="+mn-ea"/>
              </a:rPr>
              <a:t>URL</a:t>
            </a:r>
            <a:r>
              <a:rPr kumimoji="1" lang="ja-JP" altLang="en-US" sz="1100" b="1" dirty="0">
                <a:solidFill>
                  <a:srgbClr val="4D4D4D"/>
                </a:solidFill>
                <a:latin typeface="+mn-ea"/>
              </a:rPr>
              <a:t>へアクセスし、「企業</a:t>
            </a:r>
            <a:r>
              <a:rPr kumimoji="1" lang="en-US" altLang="ja-JP" sz="1100" b="1" dirty="0">
                <a:solidFill>
                  <a:srgbClr val="4D4D4D"/>
                </a:solidFill>
                <a:latin typeface="+mn-ea"/>
              </a:rPr>
              <a:t>ID</a:t>
            </a:r>
            <a:r>
              <a:rPr kumimoji="1" lang="ja-JP" altLang="en-US" sz="1100" b="1" dirty="0">
                <a:solidFill>
                  <a:srgbClr val="4D4D4D"/>
                </a:solidFill>
                <a:latin typeface="+mn-ea"/>
              </a:rPr>
              <a:t>」、「ユーザー</a:t>
            </a:r>
            <a:r>
              <a:rPr kumimoji="1" lang="en-US" altLang="ja-JP" sz="1100" b="1" dirty="0">
                <a:solidFill>
                  <a:srgbClr val="4D4D4D"/>
                </a:solidFill>
                <a:latin typeface="+mn-ea"/>
              </a:rPr>
              <a:t>ID</a:t>
            </a:r>
            <a:r>
              <a:rPr kumimoji="1" lang="ja-JP" altLang="en-US" sz="1100" b="1" dirty="0">
                <a:solidFill>
                  <a:srgbClr val="4D4D4D"/>
                </a:solidFill>
                <a:latin typeface="+mn-ea"/>
              </a:rPr>
              <a:t>」、「パスワード」をご入力の上、任意のパスワードへ変更してください。</a:t>
            </a:r>
          </a:p>
        </p:txBody>
      </p:sp>
      <p:sp>
        <p:nvSpPr>
          <p:cNvPr id="20" name="フローチャート: 処理 19">
            <a:extLst>
              <a:ext uri="{FF2B5EF4-FFF2-40B4-BE49-F238E27FC236}">
                <a16:creationId xmlns:a16="http://schemas.microsoft.com/office/drawing/2014/main" id="{47367C61-938D-4BB9-A392-A291BD88C5D0}"/>
              </a:ext>
            </a:extLst>
          </p:cNvPr>
          <p:cNvSpPr/>
          <p:nvPr/>
        </p:nvSpPr>
        <p:spPr>
          <a:xfrm>
            <a:off x="4795654" y="3574200"/>
            <a:ext cx="3316187" cy="80299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600"/>
              </a:lnSpc>
            </a:pPr>
            <a:r>
              <a:rPr kumimoji="1" lang="ja-JP" altLang="en-US" sz="1100" b="1" dirty="0">
                <a:solidFill>
                  <a:srgbClr val="4D4D4D"/>
                </a:solidFill>
              </a:rPr>
              <a:t>調査実施日になりましたら、</a:t>
            </a:r>
            <a:r>
              <a:rPr kumimoji="1" lang="en-US" altLang="ja-JP" sz="1100" b="1" dirty="0">
                <a:solidFill>
                  <a:srgbClr val="4D4D4D"/>
                </a:solidFill>
              </a:rPr>
              <a:t>01</a:t>
            </a:r>
            <a:r>
              <a:rPr kumimoji="1" lang="ja-JP" altLang="en-US" sz="1100" b="1" dirty="0">
                <a:solidFill>
                  <a:srgbClr val="4D4D4D"/>
                </a:solidFill>
              </a:rPr>
              <a:t>「ログインしましょう」の手順でログインし、画面に表示されている</a:t>
            </a:r>
            <a:r>
              <a:rPr kumimoji="1" lang="en-US" altLang="ja-JP" sz="1100" b="1" dirty="0">
                <a:solidFill>
                  <a:srgbClr val="4D4D4D"/>
                </a:solidFill>
              </a:rPr>
              <a:t>【</a:t>
            </a:r>
            <a:r>
              <a:rPr kumimoji="1" lang="ja-JP" altLang="en-US" sz="1100" b="1" dirty="0">
                <a:solidFill>
                  <a:srgbClr val="4D4D4D"/>
                </a:solidFill>
              </a:rPr>
              <a:t>回答する</a:t>
            </a:r>
            <a:r>
              <a:rPr kumimoji="1" lang="en-US" altLang="ja-JP" sz="1100" b="1" dirty="0">
                <a:solidFill>
                  <a:srgbClr val="4D4D4D"/>
                </a:solidFill>
              </a:rPr>
              <a:t>】</a:t>
            </a:r>
            <a:r>
              <a:rPr kumimoji="1" lang="ja-JP" altLang="en-US" sz="1100" b="1" dirty="0">
                <a:solidFill>
                  <a:srgbClr val="4D4D4D"/>
                </a:solidFill>
              </a:rPr>
              <a:t>から回答してください。</a:t>
            </a:r>
          </a:p>
        </p:txBody>
      </p:sp>
      <p:sp>
        <p:nvSpPr>
          <p:cNvPr id="38" name="フローチャート: 処理 37">
            <a:extLst>
              <a:ext uri="{FF2B5EF4-FFF2-40B4-BE49-F238E27FC236}">
                <a16:creationId xmlns:a16="http://schemas.microsoft.com/office/drawing/2014/main" id="{B4C3F409-3342-4D6E-9775-F0073A0C5254}"/>
              </a:ext>
            </a:extLst>
          </p:cNvPr>
          <p:cNvSpPr/>
          <p:nvPr/>
        </p:nvSpPr>
        <p:spPr>
          <a:xfrm>
            <a:off x="8457518" y="3578633"/>
            <a:ext cx="3360302" cy="1349697"/>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600"/>
              </a:lnSpc>
            </a:pPr>
            <a:r>
              <a:rPr kumimoji="1" lang="ja-JP" altLang="en-US" sz="1100" b="1" dirty="0">
                <a:solidFill>
                  <a:srgbClr val="4D4D4D"/>
                </a:solidFill>
              </a:rPr>
              <a:t>調査への回答が完了したら、ご自身の回答結果を確認することができます。</a:t>
            </a:r>
          </a:p>
          <a:p>
            <a:pPr>
              <a:lnSpc>
                <a:spcPts val="1600"/>
              </a:lnSpc>
            </a:pPr>
            <a:r>
              <a:rPr kumimoji="1" lang="ja-JP" altLang="en-US" sz="1100" b="1" dirty="0">
                <a:solidFill>
                  <a:srgbClr val="4D4D4D"/>
                </a:solidFill>
              </a:rPr>
              <a:t>過去の回答結果を含めて経過を確認することができますので、ご自身の状態を確認してみましょう。</a:t>
            </a:r>
          </a:p>
        </p:txBody>
      </p:sp>
      <p:pic>
        <p:nvPicPr>
          <p:cNvPr id="48" name="図 47" descr="アイコン&#10;&#10;自動的に生成された説明">
            <a:extLst>
              <a:ext uri="{FF2B5EF4-FFF2-40B4-BE49-F238E27FC236}">
                <a16:creationId xmlns:a16="http://schemas.microsoft.com/office/drawing/2014/main" id="{E9864F81-41B2-4F9B-990A-7BE5A991CD8F}"/>
              </a:ext>
            </a:extLst>
          </p:cNvPr>
          <p:cNvPicPr>
            <a:picLocks noChangeAspect="1"/>
          </p:cNvPicPr>
          <p:nvPr/>
        </p:nvPicPr>
        <p:blipFill>
          <a:blip r:embed="rId9">
            <a:biLevel thresh="25000"/>
            <a:extLst>
              <a:ext uri="{28A0092B-C50C-407E-A947-70E740481C1C}">
                <a14:useLocalDpi xmlns:a14="http://schemas.microsoft.com/office/drawing/2010/main" val="0"/>
              </a:ext>
            </a:extLst>
          </a:blip>
          <a:stretch>
            <a:fillRect/>
          </a:stretch>
        </p:blipFill>
        <p:spPr>
          <a:xfrm>
            <a:off x="8538647" y="4717872"/>
            <a:ext cx="165762" cy="165762"/>
          </a:xfrm>
          <a:prstGeom prst="rect">
            <a:avLst/>
          </a:prstGeom>
        </p:spPr>
      </p:pic>
      <p:sp>
        <p:nvSpPr>
          <p:cNvPr id="98" name="テキスト ボックス 97">
            <a:extLst>
              <a:ext uri="{FF2B5EF4-FFF2-40B4-BE49-F238E27FC236}">
                <a16:creationId xmlns:a16="http://schemas.microsoft.com/office/drawing/2014/main" id="{625D9674-AE89-43BB-9D80-1D56D1FD6C66}"/>
              </a:ext>
            </a:extLst>
          </p:cNvPr>
          <p:cNvSpPr txBox="1"/>
          <p:nvPr/>
        </p:nvSpPr>
        <p:spPr>
          <a:xfrm>
            <a:off x="1528472" y="5410433"/>
            <a:ext cx="3100973" cy="338554"/>
          </a:xfrm>
          <a:prstGeom prst="rect">
            <a:avLst/>
          </a:prstGeom>
          <a:noFill/>
        </p:spPr>
        <p:txBody>
          <a:bodyPr wrap="square">
            <a:spAutoFit/>
          </a:bodyPr>
          <a:lstStyle/>
          <a:p>
            <a:r>
              <a:rPr lang="en-US" altLang="ja-JP" sz="800" b="1" dirty="0">
                <a:solidFill>
                  <a:srgbClr val="767052"/>
                </a:solidFill>
                <a:latin typeface="+mn-ea"/>
              </a:rPr>
              <a:t>※2</a:t>
            </a:r>
            <a:r>
              <a:rPr lang="ja-JP" altLang="en-US" sz="800" b="1" dirty="0">
                <a:solidFill>
                  <a:srgbClr val="767052"/>
                </a:solidFill>
                <a:latin typeface="+mn-ea"/>
              </a:rPr>
              <a:t>回目以降のご利用の場合、パスワードはご自身で</a:t>
            </a:r>
            <a:endParaRPr lang="en-US" altLang="ja-JP" sz="800" b="1" dirty="0">
              <a:solidFill>
                <a:srgbClr val="767052"/>
              </a:solidFill>
              <a:latin typeface="+mn-ea"/>
            </a:endParaRPr>
          </a:p>
          <a:p>
            <a:r>
              <a:rPr lang="ja-JP" altLang="en-US" sz="800" b="1" dirty="0">
                <a:solidFill>
                  <a:srgbClr val="767052"/>
                </a:solidFill>
                <a:latin typeface="+mn-ea"/>
              </a:rPr>
              <a:t>　　　　　　　　　　設定されたものを入力してください。</a:t>
            </a:r>
            <a:endParaRPr lang="en-US" altLang="ja-JP" sz="800" b="1" dirty="0">
              <a:solidFill>
                <a:srgbClr val="767052"/>
              </a:solidFill>
              <a:latin typeface="+mn-ea"/>
            </a:endParaRPr>
          </a:p>
        </p:txBody>
      </p:sp>
      <p:grpSp>
        <p:nvGrpSpPr>
          <p:cNvPr id="102" name="グループ化 101">
            <a:extLst>
              <a:ext uri="{FF2B5EF4-FFF2-40B4-BE49-F238E27FC236}">
                <a16:creationId xmlns:a16="http://schemas.microsoft.com/office/drawing/2014/main" id="{8D1372A0-E6E5-418B-A71C-1EFD689893D6}"/>
              </a:ext>
            </a:extLst>
          </p:cNvPr>
          <p:cNvGrpSpPr/>
          <p:nvPr/>
        </p:nvGrpSpPr>
        <p:grpSpPr>
          <a:xfrm>
            <a:off x="1517052" y="5665034"/>
            <a:ext cx="413461" cy="765159"/>
            <a:chOff x="170167" y="4167618"/>
            <a:chExt cx="896454" cy="1650703"/>
          </a:xfrm>
        </p:grpSpPr>
        <p:pic>
          <p:nvPicPr>
            <p:cNvPr id="103" name="図 102">
              <a:extLst>
                <a:ext uri="{FF2B5EF4-FFF2-40B4-BE49-F238E27FC236}">
                  <a16:creationId xmlns:a16="http://schemas.microsoft.com/office/drawing/2014/main" id="{3A803445-C120-4B4F-A004-19E53F4A9F9B}"/>
                </a:ext>
              </a:extLst>
            </p:cNvPr>
            <p:cNvPicPr>
              <a:picLocks noChangeAspect="1"/>
            </p:cNvPicPr>
            <p:nvPr/>
          </p:nvPicPr>
          <p:blipFill rotWithShape="1">
            <a:blip r:embed="rId10"/>
            <a:srcRect/>
            <a:stretch/>
          </p:blipFill>
          <p:spPr>
            <a:xfrm>
              <a:off x="170167" y="4167618"/>
              <a:ext cx="896454" cy="1650703"/>
            </a:xfrm>
            <a:prstGeom prst="roundRect">
              <a:avLst/>
            </a:prstGeom>
          </p:spPr>
        </p:pic>
        <p:pic>
          <p:nvPicPr>
            <p:cNvPr id="104" name="図 103">
              <a:extLst>
                <a:ext uri="{FF2B5EF4-FFF2-40B4-BE49-F238E27FC236}">
                  <a16:creationId xmlns:a16="http://schemas.microsoft.com/office/drawing/2014/main" id="{08A7C7B1-43F5-4628-9C2C-20BC565C660C}"/>
                </a:ext>
              </a:extLst>
            </p:cNvPr>
            <p:cNvPicPr>
              <a:picLocks noChangeAspect="1"/>
            </p:cNvPicPr>
            <p:nvPr/>
          </p:nvPicPr>
          <p:blipFill>
            <a:blip r:embed="rId11"/>
            <a:stretch>
              <a:fillRect/>
            </a:stretch>
          </p:blipFill>
          <p:spPr>
            <a:xfrm>
              <a:off x="240028" y="4459299"/>
              <a:ext cx="770855" cy="1160472"/>
            </a:xfrm>
            <a:prstGeom prst="rect">
              <a:avLst/>
            </a:prstGeom>
          </p:spPr>
        </p:pic>
      </p:grpSp>
      <p:sp>
        <p:nvSpPr>
          <p:cNvPr id="105" name="吹き出し: 角を丸めた四角形 104">
            <a:extLst>
              <a:ext uri="{FF2B5EF4-FFF2-40B4-BE49-F238E27FC236}">
                <a16:creationId xmlns:a16="http://schemas.microsoft.com/office/drawing/2014/main" id="{2E232BB8-FE7F-4294-B9C9-04E1489E6A66}"/>
              </a:ext>
            </a:extLst>
          </p:cNvPr>
          <p:cNvSpPr/>
          <p:nvPr/>
        </p:nvSpPr>
        <p:spPr>
          <a:xfrm>
            <a:off x="2020077" y="6091639"/>
            <a:ext cx="846746" cy="338554"/>
          </a:xfrm>
          <a:prstGeom prst="wedgeRoundRectCallout">
            <a:avLst>
              <a:gd name="adj1" fmla="val -58274"/>
              <a:gd name="adj2" fmla="val 10194"/>
              <a:gd name="adj3" fmla="val 16667"/>
            </a:avLst>
          </a:prstGeom>
          <a:solidFill>
            <a:srgbClr val="1932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ja-JP" altLang="en-US" sz="900" b="1">
                <a:solidFill>
                  <a:schemeClr val="bg1"/>
                </a:solidFill>
                <a:latin typeface="Meiryo UI" panose="020B0604030504040204" pitchFamily="50" charset="-128"/>
                <a:ea typeface="Meiryo UI" panose="020B0604030504040204" pitchFamily="50" charset="-128"/>
              </a:rPr>
              <a:t>スマホでも</a:t>
            </a:r>
            <a:endParaRPr lang="en-US" altLang="ja-JP" sz="900" b="1">
              <a:solidFill>
                <a:schemeClr val="bg1"/>
              </a:solidFill>
              <a:latin typeface="Meiryo UI" panose="020B0604030504040204" pitchFamily="50" charset="-128"/>
              <a:ea typeface="Meiryo UI" panose="020B0604030504040204" pitchFamily="50" charset="-128"/>
            </a:endParaRPr>
          </a:p>
          <a:p>
            <a:pPr algn="ctr"/>
            <a:r>
              <a:rPr lang="ja-JP" altLang="en-US" sz="900" b="1">
                <a:solidFill>
                  <a:schemeClr val="bg1"/>
                </a:solidFill>
                <a:latin typeface="Meiryo UI" panose="020B0604030504040204" pitchFamily="50" charset="-128"/>
                <a:ea typeface="Meiryo UI" panose="020B0604030504040204" pitchFamily="50" charset="-128"/>
              </a:rPr>
              <a:t>利用できます</a:t>
            </a:r>
          </a:p>
        </p:txBody>
      </p:sp>
      <p:sp>
        <p:nvSpPr>
          <p:cNvPr id="106" name="テキスト ボックス 23">
            <a:extLst>
              <a:ext uri="{FF2B5EF4-FFF2-40B4-BE49-F238E27FC236}">
                <a16:creationId xmlns:a16="http://schemas.microsoft.com/office/drawing/2014/main" id="{02930CD0-9080-4EA3-980B-1F0ACFB238A6}"/>
              </a:ext>
            </a:extLst>
          </p:cNvPr>
          <p:cNvSpPr txBox="1"/>
          <p:nvPr/>
        </p:nvSpPr>
        <p:spPr>
          <a:xfrm>
            <a:off x="2956387" y="5860674"/>
            <a:ext cx="1424879" cy="584775"/>
          </a:xfrm>
          <a:prstGeom prst="rect">
            <a:avLst/>
          </a:prstGeom>
          <a:noFill/>
          <a:ln>
            <a:solidFill>
              <a:srgbClr val="FABE00"/>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800" b="1" dirty="0">
                <a:latin typeface="+mn-ea"/>
              </a:rPr>
              <a:t>パスワードをお忘れの場合は、社内問い合わせ先（右上記載）へお問い合わせください。</a:t>
            </a:r>
            <a:endParaRPr lang="en-US" altLang="ja-JP" sz="800" b="1" dirty="0">
              <a:latin typeface="+mn-ea"/>
            </a:endParaRPr>
          </a:p>
        </p:txBody>
      </p:sp>
      <p:sp>
        <p:nvSpPr>
          <p:cNvPr id="107" name="フローチャート: 処理 106">
            <a:extLst>
              <a:ext uri="{FF2B5EF4-FFF2-40B4-BE49-F238E27FC236}">
                <a16:creationId xmlns:a16="http://schemas.microsoft.com/office/drawing/2014/main" id="{3FEB9C1B-3555-4085-92B8-442A199AC7C3}"/>
              </a:ext>
            </a:extLst>
          </p:cNvPr>
          <p:cNvSpPr/>
          <p:nvPr/>
        </p:nvSpPr>
        <p:spPr>
          <a:xfrm>
            <a:off x="11239412" y="5290411"/>
            <a:ext cx="620680" cy="39561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100"/>
              </a:lnSpc>
            </a:pPr>
            <a:r>
              <a:rPr lang="ja-JP" altLang="en-US" sz="800" dirty="0">
                <a:solidFill>
                  <a:srgbClr val="4D4D4D"/>
                </a:solidFill>
              </a:rPr>
              <a:t>イメージ</a:t>
            </a:r>
            <a:endParaRPr kumimoji="1" lang="ja-JP" altLang="en-US" sz="800" dirty="0">
              <a:solidFill>
                <a:srgbClr val="4D4D4D"/>
              </a:solidFill>
            </a:endParaRPr>
          </a:p>
        </p:txBody>
      </p:sp>
      <p:grpSp>
        <p:nvGrpSpPr>
          <p:cNvPr id="143" name="グループ化 142">
            <a:extLst>
              <a:ext uri="{FF2B5EF4-FFF2-40B4-BE49-F238E27FC236}">
                <a16:creationId xmlns:a16="http://schemas.microsoft.com/office/drawing/2014/main" id="{75801C49-BFC6-4808-BACC-A54FB8E57654}"/>
              </a:ext>
            </a:extLst>
          </p:cNvPr>
          <p:cNvGrpSpPr/>
          <p:nvPr/>
        </p:nvGrpSpPr>
        <p:grpSpPr>
          <a:xfrm>
            <a:off x="-4073042" y="217613"/>
            <a:ext cx="3394013" cy="2139278"/>
            <a:chOff x="-3695700" y="314376"/>
            <a:chExt cx="3394013" cy="2139278"/>
          </a:xfrm>
        </p:grpSpPr>
        <p:sp>
          <p:nvSpPr>
            <p:cNvPr id="136" name="吹き出し: 四角形 135">
              <a:extLst>
                <a:ext uri="{FF2B5EF4-FFF2-40B4-BE49-F238E27FC236}">
                  <a16:creationId xmlns:a16="http://schemas.microsoft.com/office/drawing/2014/main" id="{4B26EB7D-AE85-4106-A5C3-211038F6CDD7}"/>
                </a:ext>
              </a:extLst>
            </p:cNvPr>
            <p:cNvSpPr/>
            <p:nvPr/>
          </p:nvSpPr>
          <p:spPr>
            <a:xfrm rot="16200000">
              <a:off x="-3068332" y="-312992"/>
              <a:ext cx="2139278" cy="3394013"/>
            </a:xfrm>
            <a:prstGeom prst="wedgeRectCallout">
              <a:avLst>
                <a:gd name="adj1" fmla="val -22035"/>
                <a:gd name="adj2" fmla="val 64074"/>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7" name="図 136" descr="アイコン&#10;&#10;自動的に生成された説明">
              <a:extLst>
                <a:ext uri="{FF2B5EF4-FFF2-40B4-BE49-F238E27FC236}">
                  <a16:creationId xmlns:a16="http://schemas.microsoft.com/office/drawing/2014/main" id="{52F94761-DD5A-42AD-A436-D6F585DFA0D1}"/>
                </a:ext>
              </a:extLst>
            </p:cNvPr>
            <p:cNvPicPr>
              <a:picLocks noChangeAspect="1"/>
            </p:cNvPicPr>
            <p:nvPr/>
          </p:nvPicPr>
          <p:blipFill>
            <a:blip r:embed="rId1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454632" y="442196"/>
              <a:ext cx="767255" cy="767255"/>
            </a:xfrm>
            <a:prstGeom prst="rect">
              <a:avLst/>
            </a:prstGeom>
          </p:spPr>
        </p:pic>
        <p:sp>
          <p:nvSpPr>
            <p:cNvPr id="138" name="正方形/長方形 137">
              <a:extLst>
                <a:ext uri="{FF2B5EF4-FFF2-40B4-BE49-F238E27FC236}">
                  <a16:creationId xmlns:a16="http://schemas.microsoft.com/office/drawing/2014/main" id="{E1010772-BBF3-4410-A9EE-2E1C1FA3541E}"/>
                </a:ext>
              </a:extLst>
            </p:cNvPr>
            <p:cNvSpPr/>
            <p:nvPr/>
          </p:nvSpPr>
          <p:spPr>
            <a:xfrm>
              <a:off x="-2683893" y="467078"/>
              <a:ext cx="2245851" cy="1949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2400" b="1" dirty="0">
                  <a:solidFill>
                    <a:srgbClr val="E33333"/>
                  </a:solidFill>
                  <a:latin typeface="Meirio UI"/>
                  <a:ea typeface="メイリオ" panose="020B0604030504040204" pitchFamily="50" charset="-128"/>
                </a:rPr>
                <a:t>記載箇所①</a:t>
              </a:r>
              <a:endParaRPr kumimoji="1" lang="en-US" altLang="ja-JP" sz="2400" b="1" dirty="0">
                <a:solidFill>
                  <a:srgbClr val="E33333"/>
                </a:solidFill>
                <a:latin typeface="Meirio UI"/>
                <a:ea typeface="メイリオ" panose="020B0604030504040204" pitchFamily="50" charset="-128"/>
              </a:endParaRPr>
            </a:p>
            <a:p>
              <a:pPr>
                <a:lnSpc>
                  <a:spcPct val="150000"/>
                </a:lnSpc>
              </a:pPr>
              <a:r>
                <a:rPr kumimoji="1" lang="ja-JP" altLang="en-US" sz="2000" dirty="0">
                  <a:solidFill>
                    <a:srgbClr val="12284D"/>
                  </a:solidFill>
                  <a:latin typeface="Meirio UI"/>
                  <a:ea typeface="メイリオ" panose="020B0604030504040204" pitchFamily="50" charset="-128"/>
                </a:rPr>
                <a:t>・初回の調査実施　</a:t>
              </a:r>
              <a:endParaRPr kumimoji="1" lang="en-US" altLang="ja-JP" sz="2000" dirty="0">
                <a:solidFill>
                  <a:srgbClr val="12284D"/>
                </a:solidFill>
                <a:latin typeface="Meirio UI"/>
                <a:ea typeface="メイリオ" panose="020B0604030504040204" pitchFamily="50" charset="-128"/>
              </a:endParaRPr>
            </a:p>
            <a:p>
              <a:r>
                <a:rPr lang="ja-JP" altLang="en-US" sz="2000" dirty="0">
                  <a:solidFill>
                    <a:srgbClr val="12284D"/>
                  </a:solidFill>
                  <a:latin typeface="Meirio UI"/>
                  <a:ea typeface="メイリオ" panose="020B0604030504040204" pitchFamily="50" charset="-128"/>
                </a:rPr>
                <a:t>　</a:t>
              </a:r>
              <a:r>
                <a:rPr kumimoji="1" lang="ja-JP" altLang="en-US" sz="2000" dirty="0">
                  <a:solidFill>
                    <a:srgbClr val="12284D"/>
                  </a:solidFill>
                  <a:latin typeface="Meirio UI"/>
                  <a:ea typeface="メイリオ" panose="020B0604030504040204" pitchFamily="50" charset="-128"/>
                </a:rPr>
                <a:t>スケジュール</a:t>
              </a:r>
            </a:p>
            <a:p>
              <a:pPr>
                <a:lnSpc>
                  <a:spcPct val="150000"/>
                </a:lnSpc>
              </a:pPr>
              <a:r>
                <a:rPr kumimoji="1" lang="ja-JP" altLang="en-US" sz="2000" dirty="0">
                  <a:solidFill>
                    <a:srgbClr val="12284D"/>
                  </a:solidFill>
                  <a:latin typeface="Meirio UI"/>
                  <a:ea typeface="メイリオ" panose="020B0604030504040204" pitchFamily="50" charset="-128"/>
                </a:rPr>
                <a:t>・実施頻度</a:t>
              </a:r>
            </a:p>
          </p:txBody>
        </p:sp>
      </p:grpSp>
      <p:grpSp>
        <p:nvGrpSpPr>
          <p:cNvPr id="142" name="グループ化 141">
            <a:extLst>
              <a:ext uri="{FF2B5EF4-FFF2-40B4-BE49-F238E27FC236}">
                <a16:creationId xmlns:a16="http://schemas.microsoft.com/office/drawing/2014/main" id="{6DF54801-7887-48A5-950C-22D637E39656}"/>
              </a:ext>
            </a:extLst>
          </p:cNvPr>
          <p:cNvGrpSpPr/>
          <p:nvPr/>
        </p:nvGrpSpPr>
        <p:grpSpPr>
          <a:xfrm>
            <a:off x="12858930" y="158547"/>
            <a:ext cx="3394013" cy="2139278"/>
            <a:chOff x="12858930" y="425247"/>
            <a:chExt cx="3394013" cy="2139278"/>
          </a:xfrm>
        </p:grpSpPr>
        <p:sp>
          <p:nvSpPr>
            <p:cNvPr id="139" name="吹き出し: 四角形 138">
              <a:extLst>
                <a:ext uri="{FF2B5EF4-FFF2-40B4-BE49-F238E27FC236}">
                  <a16:creationId xmlns:a16="http://schemas.microsoft.com/office/drawing/2014/main" id="{3407E0CD-E153-4C75-A042-87B513C3B024}"/>
                </a:ext>
              </a:extLst>
            </p:cNvPr>
            <p:cNvSpPr/>
            <p:nvPr/>
          </p:nvSpPr>
          <p:spPr>
            <a:xfrm rot="5400000">
              <a:off x="13486298" y="-202121"/>
              <a:ext cx="2139278" cy="3394013"/>
            </a:xfrm>
            <a:prstGeom prst="wedgeRectCallout">
              <a:avLst>
                <a:gd name="adj1" fmla="val -22035"/>
                <a:gd name="adj2" fmla="val 64074"/>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40" name="図 139" descr="アイコン&#10;&#10;自動的に生成された説明">
              <a:extLst>
                <a:ext uri="{FF2B5EF4-FFF2-40B4-BE49-F238E27FC236}">
                  <a16:creationId xmlns:a16="http://schemas.microsoft.com/office/drawing/2014/main" id="{BC58D41F-08C0-404D-90CC-5DA348A1124F}"/>
                </a:ext>
              </a:extLst>
            </p:cNvPr>
            <p:cNvPicPr>
              <a:picLocks noChangeAspect="1"/>
            </p:cNvPicPr>
            <p:nvPr/>
          </p:nvPicPr>
          <p:blipFill>
            <a:blip r:embed="rId1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13099998" y="574659"/>
              <a:ext cx="767255" cy="767255"/>
            </a:xfrm>
            <a:prstGeom prst="rect">
              <a:avLst/>
            </a:prstGeom>
          </p:spPr>
        </p:pic>
        <p:sp>
          <p:nvSpPr>
            <p:cNvPr id="141" name="正方形/長方形 140">
              <a:extLst>
                <a:ext uri="{FF2B5EF4-FFF2-40B4-BE49-F238E27FC236}">
                  <a16:creationId xmlns:a16="http://schemas.microsoft.com/office/drawing/2014/main" id="{6167C466-0720-4DC0-B216-F776F41DBBFD}"/>
                </a:ext>
              </a:extLst>
            </p:cNvPr>
            <p:cNvSpPr/>
            <p:nvPr/>
          </p:nvSpPr>
          <p:spPr>
            <a:xfrm>
              <a:off x="13829793" y="599541"/>
              <a:ext cx="2245851" cy="1949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2400" b="1" dirty="0">
                  <a:solidFill>
                    <a:srgbClr val="E33333"/>
                  </a:solidFill>
                  <a:latin typeface="Meirio UI"/>
                  <a:ea typeface="メイリオ" panose="020B0604030504040204" pitchFamily="50" charset="-128"/>
                </a:rPr>
                <a:t>記載箇所②</a:t>
              </a:r>
              <a:endParaRPr kumimoji="1" lang="en-US" altLang="ja-JP" sz="2400" b="1" dirty="0">
                <a:solidFill>
                  <a:srgbClr val="E33333"/>
                </a:solidFill>
                <a:latin typeface="Meirio UI"/>
                <a:ea typeface="メイリオ" panose="020B0604030504040204" pitchFamily="50" charset="-128"/>
              </a:endParaRPr>
            </a:p>
            <a:p>
              <a:r>
                <a:rPr kumimoji="1" lang="ja-JP" altLang="en-US" sz="2000" dirty="0">
                  <a:solidFill>
                    <a:srgbClr val="12284D"/>
                  </a:solidFill>
                  <a:latin typeface="Meirio UI"/>
                  <a:ea typeface="メイリオ" panose="020B0604030504040204" pitchFamily="50" charset="-128"/>
                </a:rPr>
                <a:t>社内問い合わせ先の担当者情報</a:t>
              </a:r>
            </a:p>
          </p:txBody>
        </p:sp>
      </p:grpSp>
      <p:sp>
        <p:nvSpPr>
          <p:cNvPr id="144" name="正方形/長方形 143">
            <a:extLst>
              <a:ext uri="{FF2B5EF4-FFF2-40B4-BE49-F238E27FC236}">
                <a16:creationId xmlns:a16="http://schemas.microsoft.com/office/drawing/2014/main" id="{BE481F78-682B-4D01-80C2-6C36CDFEEC69}"/>
              </a:ext>
            </a:extLst>
          </p:cNvPr>
          <p:cNvSpPr/>
          <p:nvPr/>
        </p:nvSpPr>
        <p:spPr>
          <a:xfrm>
            <a:off x="12858930" y="2647546"/>
            <a:ext cx="6444632" cy="5404588"/>
          </a:xfrm>
          <a:prstGeom prst="rect">
            <a:avLst/>
          </a:prstGeom>
          <a:solidFill>
            <a:schemeClr val="bg1"/>
          </a:solidFill>
          <a:ln w="25400">
            <a:solidFill>
              <a:srgbClr val="1932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5" name="正方形/長方形 144">
            <a:extLst>
              <a:ext uri="{FF2B5EF4-FFF2-40B4-BE49-F238E27FC236}">
                <a16:creationId xmlns:a16="http://schemas.microsoft.com/office/drawing/2014/main" id="{848813CD-F5C6-4423-9AAE-A12A71AA1525}"/>
              </a:ext>
            </a:extLst>
          </p:cNvPr>
          <p:cNvSpPr/>
          <p:nvPr/>
        </p:nvSpPr>
        <p:spPr>
          <a:xfrm>
            <a:off x="13098040" y="2769008"/>
            <a:ext cx="6444632" cy="53971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ja-JP" altLang="en-US" sz="1600" b="1">
                <a:solidFill>
                  <a:srgbClr val="12284D"/>
                </a:solidFill>
                <a:latin typeface="Meirio UI"/>
                <a:ea typeface="メイリオ" panose="020B0604030504040204" pitchFamily="50" charset="-128"/>
              </a:rPr>
              <a:t>▼</a:t>
            </a:r>
            <a:r>
              <a:rPr kumimoji="1" lang="ja-JP" altLang="en-US" sz="1600" b="1">
                <a:solidFill>
                  <a:srgbClr val="12284D"/>
                </a:solidFill>
                <a:latin typeface="Meirio UI"/>
                <a:ea typeface="メイリオ" panose="020B0604030504040204" pitchFamily="50" charset="-128"/>
              </a:rPr>
              <a:t>以下をご記載のうえ、ご使用ください。</a:t>
            </a:r>
          </a:p>
          <a:p>
            <a:pPr>
              <a:lnSpc>
                <a:spcPct val="150000"/>
              </a:lnSpc>
            </a:pPr>
            <a:endParaRPr kumimoji="1"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・社内問い合わせ先の担当者情報</a:t>
            </a:r>
          </a:p>
          <a:p>
            <a:endParaRPr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・企業</a:t>
            </a:r>
            <a:r>
              <a:rPr kumimoji="1" lang="en-US" altLang="ja-JP" sz="1600" b="1">
                <a:solidFill>
                  <a:srgbClr val="12284D"/>
                </a:solidFill>
                <a:latin typeface="Meirio UI"/>
                <a:ea typeface="メイリオ" panose="020B0604030504040204" pitchFamily="50" charset="-128"/>
              </a:rPr>
              <a:t>ID</a:t>
            </a:r>
          </a:p>
          <a:p>
            <a:r>
              <a:rPr kumimoji="1" lang="ja-JP" altLang="en-US" sz="1600">
                <a:solidFill>
                  <a:srgbClr val="12284D"/>
                </a:solidFill>
                <a:latin typeface="Meirio UI"/>
                <a:ea typeface="メイリオ" panose="020B0604030504040204" pitchFamily="50" charset="-128"/>
              </a:rPr>
              <a:t>　　システム管理者様へのログイン案内メールに</a:t>
            </a:r>
          </a:p>
          <a:p>
            <a:r>
              <a:rPr kumimoji="1" lang="ja-JP" altLang="en-US" sz="1600">
                <a:solidFill>
                  <a:srgbClr val="12284D"/>
                </a:solidFill>
                <a:latin typeface="Meirio UI"/>
                <a:ea typeface="メイリオ" panose="020B0604030504040204" pitchFamily="50" charset="-128"/>
              </a:rPr>
              <a:t>　　記載されている</a:t>
            </a:r>
            <a:r>
              <a:rPr kumimoji="1" lang="en-US" altLang="ja-JP" sz="1600">
                <a:solidFill>
                  <a:srgbClr val="12284D"/>
                </a:solidFill>
                <a:latin typeface="Meirio UI"/>
                <a:ea typeface="メイリオ" panose="020B0604030504040204" pitchFamily="50" charset="-128"/>
              </a:rPr>
              <a:t>3</a:t>
            </a:r>
            <a:r>
              <a:rPr kumimoji="1" lang="ja-JP" altLang="en-US" sz="1600">
                <a:solidFill>
                  <a:srgbClr val="12284D"/>
                </a:solidFill>
                <a:latin typeface="Meirio UI"/>
                <a:ea typeface="メイリオ" panose="020B0604030504040204" pitchFamily="50" charset="-128"/>
              </a:rPr>
              <a:t>文字の</a:t>
            </a:r>
            <a:r>
              <a:rPr kumimoji="1" lang="en-US" altLang="ja-JP" sz="1600">
                <a:solidFill>
                  <a:srgbClr val="12284D"/>
                </a:solidFill>
                <a:latin typeface="Meirio UI"/>
                <a:ea typeface="メイリオ" panose="020B0604030504040204" pitchFamily="50" charset="-128"/>
              </a:rPr>
              <a:t>ID</a:t>
            </a:r>
          </a:p>
          <a:p>
            <a:endParaRPr kumimoji="1"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・ユーザー</a:t>
            </a:r>
            <a:r>
              <a:rPr kumimoji="1" lang="en-US" altLang="ja-JP" sz="1600" b="1">
                <a:solidFill>
                  <a:srgbClr val="12284D"/>
                </a:solidFill>
                <a:latin typeface="Meirio UI"/>
                <a:ea typeface="メイリオ" panose="020B0604030504040204" pitchFamily="50" charset="-128"/>
              </a:rPr>
              <a:t>ID</a:t>
            </a:r>
          </a:p>
          <a:p>
            <a:r>
              <a:rPr kumimoji="1" lang="ja-JP" altLang="en-US" sz="1600">
                <a:solidFill>
                  <a:srgbClr val="12284D"/>
                </a:solidFill>
                <a:latin typeface="Meirio UI"/>
                <a:ea typeface="メイリオ" panose="020B0604030504040204" pitchFamily="50" charset="-128"/>
              </a:rPr>
              <a:t>　　</a:t>
            </a:r>
            <a:r>
              <a:rPr kumimoji="1" lang="en-US" altLang="ja-JP" sz="1600">
                <a:solidFill>
                  <a:srgbClr val="12284D"/>
                </a:solidFill>
                <a:latin typeface="Meirio UI"/>
                <a:ea typeface="メイリオ" panose="020B0604030504040204" pitchFamily="50" charset="-128"/>
              </a:rPr>
              <a:t>※</a:t>
            </a:r>
            <a:r>
              <a:rPr kumimoji="1" lang="ja-JP" altLang="en-US" sz="1600">
                <a:solidFill>
                  <a:srgbClr val="12284D"/>
                </a:solidFill>
                <a:latin typeface="Meirio UI"/>
                <a:ea typeface="メイリオ" panose="020B0604030504040204" pitchFamily="50" charset="-128"/>
              </a:rPr>
              <a:t>半角英数小文字　</a:t>
            </a:r>
            <a:r>
              <a:rPr kumimoji="1" lang="en-US" altLang="ja-JP" sz="1600">
                <a:solidFill>
                  <a:srgbClr val="12284D"/>
                </a:solidFill>
                <a:latin typeface="Meirio UI"/>
                <a:ea typeface="メイリオ" panose="020B0604030504040204" pitchFamily="50" charset="-128"/>
              </a:rPr>
              <a:t>20</a:t>
            </a:r>
            <a:r>
              <a:rPr kumimoji="1" lang="ja-JP" altLang="en-US" sz="1600">
                <a:solidFill>
                  <a:srgbClr val="12284D"/>
                </a:solidFill>
                <a:latin typeface="Meirio UI"/>
                <a:ea typeface="メイリオ" panose="020B0604030504040204" pitchFamily="50" charset="-128"/>
              </a:rPr>
              <a:t>文字以内</a:t>
            </a:r>
          </a:p>
          <a:p>
            <a:endParaRPr kumimoji="1"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・初期パスワード</a:t>
            </a:r>
          </a:p>
          <a:p>
            <a:r>
              <a:rPr kumimoji="1" lang="ja-JP" altLang="en-US" sz="1600">
                <a:solidFill>
                  <a:srgbClr val="12284D"/>
                </a:solidFill>
                <a:latin typeface="Meirio UI"/>
                <a:ea typeface="メイリオ" panose="020B0604030504040204" pitchFamily="50" charset="-128"/>
              </a:rPr>
              <a:t>　　</a:t>
            </a:r>
            <a:r>
              <a:rPr kumimoji="1" lang="en-US" altLang="ja-JP" sz="1600">
                <a:solidFill>
                  <a:srgbClr val="12284D"/>
                </a:solidFill>
                <a:latin typeface="Meirio UI"/>
                <a:ea typeface="メイリオ" panose="020B0604030504040204" pitchFamily="50" charset="-128"/>
              </a:rPr>
              <a:t>※</a:t>
            </a:r>
            <a:r>
              <a:rPr kumimoji="1" lang="ja-JP" altLang="en-US" sz="1600">
                <a:solidFill>
                  <a:srgbClr val="12284D"/>
                </a:solidFill>
                <a:latin typeface="Meirio UI"/>
                <a:ea typeface="メイリオ" panose="020B0604030504040204" pitchFamily="50" charset="-128"/>
              </a:rPr>
              <a:t>半角英数記号　</a:t>
            </a:r>
            <a:r>
              <a:rPr kumimoji="1" lang="en-US" altLang="ja-JP" sz="1600">
                <a:solidFill>
                  <a:srgbClr val="12284D"/>
                </a:solidFill>
                <a:latin typeface="Meirio UI"/>
                <a:ea typeface="メイリオ" panose="020B0604030504040204" pitchFamily="50" charset="-128"/>
              </a:rPr>
              <a:t>8</a:t>
            </a:r>
            <a:r>
              <a:rPr kumimoji="1" lang="ja-JP" altLang="en-US" sz="1600">
                <a:solidFill>
                  <a:srgbClr val="12284D"/>
                </a:solidFill>
                <a:latin typeface="Meirio UI"/>
                <a:ea typeface="メイリオ" panose="020B0604030504040204" pitchFamily="50" charset="-128"/>
              </a:rPr>
              <a:t>桁以上</a:t>
            </a:r>
          </a:p>
          <a:p>
            <a:endParaRPr kumimoji="1" lang="ja-JP" altLang="en-US" sz="1600" b="1">
              <a:solidFill>
                <a:srgbClr val="12284D"/>
              </a:solidFill>
              <a:latin typeface="Meirio UI"/>
              <a:ea typeface="メイリオ" panose="020B0604030504040204" pitchFamily="50" charset="-128"/>
            </a:endParaRPr>
          </a:p>
          <a:p>
            <a:r>
              <a:rPr kumimoji="1" lang="en-US" altLang="ja-JP" sz="1600" b="1">
                <a:solidFill>
                  <a:srgbClr val="E33333"/>
                </a:solidFill>
                <a:latin typeface="Meirio UI"/>
                <a:ea typeface="メイリオ" panose="020B0604030504040204" pitchFamily="50" charset="-128"/>
              </a:rPr>
              <a:t>※</a:t>
            </a:r>
            <a:r>
              <a:rPr kumimoji="1" lang="ja-JP" altLang="en-US" sz="1600" b="1">
                <a:solidFill>
                  <a:srgbClr val="E33333"/>
                </a:solidFill>
                <a:latin typeface="Meirio UI"/>
                <a:ea typeface="メイリオ" panose="020B0604030504040204" pitchFamily="50" charset="-128"/>
              </a:rPr>
              <a:t>ユーザー</a:t>
            </a:r>
            <a:r>
              <a:rPr kumimoji="1" lang="en-US" altLang="ja-JP" sz="1600" b="1">
                <a:solidFill>
                  <a:srgbClr val="E33333"/>
                </a:solidFill>
                <a:latin typeface="Meirio UI"/>
                <a:ea typeface="メイリオ" panose="020B0604030504040204" pitchFamily="50" charset="-128"/>
              </a:rPr>
              <a:t>ID</a:t>
            </a:r>
            <a:r>
              <a:rPr kumimoji="1" lang="ja-JP" altLang="en-US" sz="1600" b="1">
                <a:solidFill>
                  <a:srgbClr val="E33333"/>
                </a:solidFill>
                <a:latin typeface="Meirio UI"/>
                <a:ea typeface="メイリオ" panose="020B0604030504040204" pitchFamily="50" charset="-128"/>
              </a:rPr>
              <a:t>や初期パスワードは一例として記載しております。</a:t>
            </a:r>
            <a:endParaRPr kumimoji="1" lang="en-US" altLang="ja-JP" sz="1600" b="1">
              <a:solidFill>
                <a:srgbClr val="E33333"/>
              </a:solidFill>
              <a:latin typeface="Meirio UI"/>
              <a:ea typeface="メイリオ" panose="020B0604030504040204" pitchFamily="50" charset="-128"/>
            </a:endParaRPr>
          </a:p>
          <a:p>
            <a:r>
              <a:rPr lang="ja-JP" altLang="en-US" sz="1600" b="1">
                <a:solidFill>
                  <a:srgbClr val="E33333"/>
                </a:solidFill>
                <a:latin typeface="Meirio UI"/>
                <a:ea typeface="メイリオ" panose="020B0604030504040204" pitchFamily="50" charset="-128"/>
              </a:rPr>
              <a:t>　</a:t>
            </a:r>
            <a:r>
              <a:rPr kumimoji="1" lang="ja-JP" altLang="en-US" sz="1600" b="1">
                <a:solidFill>
                  <a:srgbClr val="E33333"/>
                </a:solidFill>
                <a:latin typeface="Meirio UI"/>
                <a:ea typeface="メイリオ" panose="020B0604030504040204" pitchFamily="50" charset="-128"/>
              </a:rPr>
              <a:t>必ずしも例に従う必要はございません。</a:t>
            </a:r>
          </a:p>
          <a:p>
            <a:endParaRPr kumimoji="1"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・初回の調査実施スケジュール</a:t>
            </a:r>
          </a:p>
          <a:p>
            <a:endParaRPr kumimoji="1"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・実施頻度</a:t>
            </a:r>
          </a:p>
        </p:txBody>
      </p:sp>
      <p:grpSp>
        <p:nvGrpSpPr>
          <p:cNvPr id="119" name="グループ化 118">
            <a:extLst>
              <a:ext uri="{FF2B5EF4-FFF2-40B4-BE49-F238E27FC236}">
                <a16:creationId xmlns:a16="http://schemas.microsoft.com/office/drawing/2014/main" id="{E8150F80-ACFA-4EDA-9826-08080DCA8ABE}"/>
              </a:ext>
            </a:extLst>
          </p:cNvPr>
          <p:cNvGrpSpPr/>
          <p:nvPr/>
        </p:nvGrpSpPr>
        <p:grpSpPr>
          <a:xfrm>
            <a:off x="-4085294" y="3414509"/>
            <a:ext cx="3394013" cy="2139278"/>
            <a:chOff x="-3695700" y="314376"/>
            <a:chExt cx="3394013" cy="2139278"/>
          </a:xfrm>
        </p:grpSpPr>
        <p:sp>
          <p:nvSpPr>
            <p:cNvPr id="124" name="吹き出し: 四角形 123">
              <a:extLst>
                <a:ext uri="{FF2B5EF4-FFF2-40B4-BE49-F238E27FC236}">
                  <a16:creationId xmlns:a16="http://schemas.microsoft.com/office/drawing/2014/main" id="{BE8B8617-4A9C-496F-B903-2BD2B260F7FE}"/>
                </a:ext>
              </a:extLst>
            </p:cNvPr>
            <p:cNvSpPr/>
            <p:nvPr/>
          </p:nvSpPr>
          <p:spPr>
            <a:xfrm rot="16200000">
              <a:off x="-3068332" y="-312992"/>
              <a:ext cx="2139278" cy="3394013"/>
            </a:xfrm>
            <a:prstGeom prst="wedgeRectCallout">
              <a:avLst>
                <a:gd name="adj1" fmla="val -22035"/>
                <a:gd name="adj2" fmla="val 64074"/>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5" name="図 124" descr="アイコン&#10;&#10;自動的に生成された説明">
              <a:extLst>
                <a:ext uri="{FF2B5EF4-FFF2-40B4-BE49-F238E27FC236}">
                  <a16:creationId xmlns:a16="http://schemas.microsoft.com/office/drawing/2014/main" id="{3F95F5C2-B8F4-4725-9734-3B8A9FB90AC3}"/>
                </a:ext>
              </a:extLst>
            </p:cNvPr>
            <p:cNvPicPr>
              <a:picLocks noChangeAspect="1"/>
            </p:cNvPicPr>
            <p:nvPr/>
          </p:nvPicPr>
          <p:blipFill>
            <a:blip r:embed="rId1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454632" y="442196"/>
              <a:ext cx="767255" cy="767255"/>
            </a:xfrm>
            <a:prstGeom prst="rect">
              <a:avLst/>
            </a:prstGeom>
          </p:spPr>
        </p:pic>
        <p:sp>
          <p:nvSpPr>
            <p:cNvPr id="126" name="正方形/長方形 125">
              <a:extLst>
                <a:ext uri="{FF2B5EF4-FFF2-40B4-BE49-F238E27FC236}">
                  <a16:creationId xmlns:a16="http://schemas.microsoft.com/office/drawing/2014/main" id="{4868CABC-F447-4234-9476-FB2D3D2A7366}"/>
                </a:ext>
              </a:extLst>
            </p:cNvPr>
            <p:cNvSpPr/>
            <p:nvPr/>
          </p:nvSpPr>
          <p:spPr>
            <a:xfrm>
              <a:off x="-2683893" y="467078"/>
              <a:ext cx="2245851" cy="1949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2400" b="1" dirty="0">
                  <a:solidFill>
                    <a:srgbClr val="E33333"/>
                  </a:solidFill>
                  <a:latin typeface="Meirio UI"/>
                  <a:ea typeface="メイリオ" panose="020B0604030504040204" pitchFamily="50" charset="-128"/>
                </a:rPr>
                <a:t>記載箇所③</a:t>
              </a:r>
              <a:endParaRPr kumimoji="1" lang="en-US" altLang="ja-JP" sz="2400" b="1" dirty="0">
                <a:solidFill>
                  <a:srgbClr val="E33333"/>
                </a:solidFill>
                <a:latin typeface="Meirio UI"/>
                <a:ea typeface="メイリオ" panose="020B0604030504040204" pitchFamily="50" charset="-128"/>
              </a:endParaRPr>
            </a:p>
            <a:p>
              <a:pPr>
                <a:lnSpc>
                  <a:spcPct val="150000"/>
                </a:lnSpc>
              </a:pPr>
              <a:r>
                <a:rPr kumimoji="1" lang="ja-JP" altLang="en-US" sz="2000" dirty="0">
                  <a:solidFill>
                    <a:srgbClr val="12284D"/>
                  </a:solidFill>
                  <a:latin typeface="Meirio UI"/>
                  <a:ea typeface="メイリオ" panose="020B0604030504040204" pitchFamily="50" charset="-128"/>
                </a:rPr>
                <a:t>・企業</a:t>
              </a:r>
              <a:r>
                <a:rPr kumimoji="1" lang="en-US" altLang="ja-JP" sz="2000" dirty="0">
                  <a:solidFill>
                    <a:srgbClr val="12284D"/>
                  </a:solidFill>
                  <a:latin typeface="Meirio UI"/>
                  <a:ea typeface="メイリオ" panose="020B0604030504040204" pitchFamily="50" charset="-128"/>
                </a:rPr>
                <a:t>ID</a:t>
              </a:r>
            </a:p>
            <a:p>
              <a:r>
                <a:rPr kumimoji="1" lang="ja-JP" altLang="en-US" sz="2000" dirty="0">
                  <a:solidFill>
                    <a:srgbClr val="12284D"/>
                  </a:solidFill>
                  <a:latin typeface="Meirio UI"/>
                  <a:ea typeface="メイリオ" panose="020B0604030504040204" pitchFamily="50" charset="-128"/>
                </a:rPr>
                <a:t>・ユーザー</a:t>
              </a:r>
              <a:r>
                <a:rPr kumimoji="1" lang="en-US" altLang="ja-JP" sz="2000" dirty="0">
                  <a:solidFill>
                    <a:srgbClr val="12284D"/>
                  </a:solidFill>
                  <a:latin typeface="Meirio UI"/>
                  <a:ea typeface="メイリオ" panose="020B0604030504040204" pitchFamily="50" charset="-128"/>
                </a:rPr>
                <a:t>ID</a:t>
              </a:r>
            </a:p>
            <a:p>
              <a:r>
                <a:rPr kumimoji="1" lang="ja-JP" altLang="en-US" sz="2000" dirty="0">
                  <a:solidFill>
                    <a:srgbClr val="12284D"/>
                  </a:solidFill>
                  <a:latin typeface="Meirio UI"/>
                  <a:ea typeface="メイリオ" panose="020B0604030504040204" pitchFamily="50" charset="-128"/>
                </a:rPr>
                <a:t>・初期パスワード</a:t>
              </a:r>
            </a:p>
          </p:txBody>
        </p:sp>
      </p:grpSp>
      <p:grpSp>
        <p:nvGrpSpPr>
          <p:cNvPr id="93" name="グループ化 92">
            <a:extLst>
              <a:ext uri="{FF2B5EF4-FFF2-40B4-BE49-F238E27FC236}">
                <a16:creationId xmlns:a16="http://schemas.microsoft.com/office/drawing/2014/main" id="{D6FD3352-48BA-414D-B537-DBB57D917673}"/>
              </a:ext>
            </a:extLst>
          </p:cNvPr>
          <p:cNvGrpSpPr/>
          <p:nvPr/>
        </p:nvGrpSpPr>
        <p:grpSpPr>
          <a:xfrm>
            <a:off x="6591798" y="1567764"/>
            <a:ext cx="2206943" cy="567530"/>
            <a:chOff x="6591656" y="1373349"/>
            <a:chExt cx="2206943" cy="567530"/>
          </a:xfrm>
        </p:grpSpPr>
        <p:pic>
          <p:nvPicPr>
            <p:cNvPr id="13" name="図 12" descr="図形&#10;&#10;自動的に生成された説明">
              <a:extLst>
                <a:ext uri="{FF2B5EF4-FFF2-40B4-BE49-F238E27FC236}">
                  <a16:creationId xmlns:a16="http://schemas.microsoft.com/office/drawing/2014/main" id="{95913536-12FF-4B5F-AD39-B393141E0A9B}"/>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591656" y="1373349"/>
              <a:ext cx="2206943" cy="566977"/>
            </a:xfrm>
            <a:prstGeom prst="rect">
              <a:avLst/>
            </a:prstGeom>
          </p:spPr>
        </p:pic>
        <p:sp>
          <p:nvSpPr>
            <p:cNvPr id="177" name="フローチャート: 処理 176">
              <a:extLst>
                <a:ext uri="{FF2B5EF4-FFF2-40B4-BE49-F238E27FC236}">
                  <a16:creationId xmlns:a16="http://schemas.microsoft.com/office/drawing/2014/main" id="{D231A8D9-8047-4186-A9CB-CB53E3424694}"/>
                </a:ext>
              </a:extLst>
            </p:cNvPr>
            <p:cNvSpPr/>
            <p:nvPr/>
          </p:nvSpPr>
          <p:spPr>
            <a:xfrm>
              <a:off x="7123287" y="1401993"/>
              <a:ext cx="1643545" cy="53888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rgbClr val="19325B"/>
                  </a:solidFill>
                </a:rPr>
                <a:t>今後</a:t>
              </a:r>
              <a:r>
                <a:rPr kumimoji="1" lang="ja-JP" altLang="en-US" sz="1400" b="1" dirty="0">
                  <a:solidFill>
                    <a:srgbClr val="E33333"/>
                  </a:solidFill>
                </a:rPr>
                <a:t>月〇回</a:t>
              </a:r>
              <a:r>
                <a:rPr kumimoji="1" lang="ja-JP" altLang="en-US" sz="1400" b="1" dirty="0">
                  <a:solidFill>
                    <a:srgbClr val="19325B"/>
                  </a:solidFill>
                </a:rPr>
                <a:t>の</a:t>
              </a:r>
              <a:endParaRPr kumimoji="1" lang="en-US" altLang="ja-JP" sz="1400" b="1" dirty="0">
                <a:solidFill>
                  <a:srgbClr val="19325B"/>
                </a:solidFill>
              </a:endParaRPr>
            </a:p>
            <a:p>
              <a:r>
                <a:rPr kumimoji="1" lang="ja-JP" altLang="en-US" sz="1400" b="1" dirty="0">
                  <a:solidFill>
                    <a:srgbClr val="19325B"/>
                  </a:solidFill>
                </a:rPr>
                <a:t>頻度で実施</a:t>
              </a:r>
            </a:p>
          </p:txBody>
        </p:sp>
      </p:grpSp>
      <p:pic>
        <p:nvPicPr>
          <p:cNvPr id="207" name="図 206" descr="QR コード&#10;&#10;自動的に生成された説明">
            <a:extLst>
              <a:ext uri="{FF2B5EF4-FFF2-40B4-BE49-F238E27FC236}">
                <a16:creationId xmlns:a16="http://schemas.microsoft.com/office/drawing/2014/main" id="{8ECC6F29-DE53-4DE1-9541-9E47CA89C94F}"/>
              </a:ext>
            </a:extLst>
          </p:cNvPr>
          <p:cNvPicPr>
            <a:picLocks noChangeAspect="1"/>
          </p:cNvPicPr>
          <p:nvPr/>
        </p:nvPicPr>
        <p:blipFill>
          <a:blip r:embed="rId14">
            <a:extLst>
              <a:ext uri="{BEBA8EAE-BF5A-486C-A8C5-ECC9F3942E4B}">
                <a14:imgProps xmlns:a14="http://schemas.microsoft.com/office/drawing/2010/main">
                  <a14:imgLayer r:embed="rId15">
                    <a14:imgEffect>
                      <a14:sharpenSoften amount="50000"/>
                    </a14:imgEffect>
                  </a14:imgLayer>
                </a14:imgProps>
              </a:ext>
              <a:ext uri="{28A0092B-C50C-407E-A947-70E740481C1C}">
                <a14:useLocalDpi xmlns:a14="http://schemas.microsoft.com/office/drawing/2010/main" val="0"/>
              </a:ext>
            </a:extLst>
          </a:blip>
          <a:stretch>
            <a:fillRect/>
          </a:stretch>
        </p:blipFill>
        <p:spPr>
          <a:xfrm>
            <a:off x="3739852" y="3577427"/>
            <a:ext cx="660221" cy="660221"/>
          </a:xfrm>
          <a:prstGeom prst="rect">
            <a:avLst/>
          </a:prstGeom>
        </p:spPr>
      </p:pic>
      <p:sp>
        <p:nvSpPr>
          <p:cNvPr id="69" name="正方形/長方形 68">
            <a:extLst>
              <a:ext uri="{FF2B5EF4-FFF2-40B4-BE49-F238E27FC236}">
                <a16:creationId xmlns:a16="http://schemas.microsoft.com/office/drawing/2014/main" id="{E1AC4271-7EA2-406F-A2FC-F5F6B79F5FA2}"/>
              </a:ext>
            </a:extLst>
          </p:cNvPr>
          <p:cNvSpPr/>
          <p:nvPr/>
        </p:nvSpPr>
        <p:spPr>
          <a:xfrm>
            <a:off x="6407" y="-1195858"/>
            <a:ext cx="4508767" cy="889729"/>
          </a:xfrm>
          <a:prstGeom prst="rect">
            <a:avLst/>
          </a:prstGeom>
          <a:solidFill>
            <a:srgbClr val="AEE0DF">
              <a:alpha val="7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rgbClr val="12284D"/>
                </a:solidFill>
              </a:rPr>
              <a:t>メールアドレス登録の</a:t>
            </a:r>
            <a:r>
              <a:rPr lang="ja-JP" altLang="en-US" sz="2400" b="1" dirty="0">
                <a:solidFill>
                  <a:srgbClr val="12284D"/>
                </a:solidFill>
              </a:rPr>
              <a:t>ない</a:t>
            </a:r>
            <a:r>
              <a:rPr kumimoji="1" lang="ja-JP" altLang="en-US" sz="2400" b="1" dirty="0">
                <a:solidFill>
                  <a:srgbClr val="12284D"/>
                </a:solidFill>
              </a:rPr>
              <a:t>方</a:t>
            </a:r>
          </a:p>
        </p:txBody>
      </p:sp>
      <p:sp>
        <p:nvSpPr>
          <p:cNvPr id="123" name="テキスト ボックス 66">
            <a:extLst>
              <a:ext uri="{FF2B5EF4-FFF2-40B4-BE49-F238E27FC236}">
                <a16:creationId xmlns:a16="http://schemas.microsoft.com/office/drawing/2014/main" id="{CB211467-A1E3-4888-90CC-981CEA06A7A8}"/>
              </a:ext>
            </a:extLst>
          </p:cNvPr>
          <p:cNvSpPr txBox="1"/>
          <p:nvPr/>
        </p:nvSpPr>
        <p:spPr>
          <a:xfrm>
            <a:off x="7652471" y="328692"/>
            <a:ext cx="2454704" cy="984885"/>
          </a:xfrm>
          <a:prstGeom prst="rect">
            <a:avLst/>
          </a:prstGeom>
          <a:noFill/>
          <a:ln>
            <a:solidFill>
              <a:schemeClr val="bg1"/>
            </a:solidFill>
          </a:ln>
        </p:spPr>
        <p:txBody>
          <a:bodyPr wrap="square" rtlCol="0" anchor="ctr">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200" b="1" dirty="0">
                <a:solidFill>
                  <a:srgbClr val="E33333"/>
                </a:solidFill>
                <a:latin typeface="+mn-ea"/>
              </a:rPr>
              <a:t>社内問い合わせ先</a:t>
            </a:r>
          </a:p>
          <a:p>
            <a:r>
              <a:rPr lang="ja-JP" altLang="en-US" sz="1100" b="1" dirty="0">
                <a:solidFill>
                  <a:srgbClr val="E33333"/>
                </a:solidFill>
                <a:latin typeface="+mn-ea"/>
              </a:rPr>
              <a:t>〇〇〇部</a:t>
            </a:r>
          </a:p>
          <a:p>
            <a:r>
              <a:rPr lang="ja-JP" altLang="en-US" sz="1100" b="1" dirty="0">
                <a:solidFill>
                  <a:srgbClr val="E33333"/>
                </a:solidFill>
                <a:latin typeface="+mn-ea"/>
              </a:rPr>
              <a:t>担当者   ：○○○○○○○○</a:t>
            </a:r>
          </a:p>
          <a:p>
            <a:r>
              <a:rPr lang="en-US" altLang="ja-JP" sz="1100" b="1" dirty="0">
                <a:solidFill>
                  <a:srgbClr val="E33333"/>
                </a:solidFill>
                <a:latin typeface="+mn-ea"/>
              </a:rPr>
              <a:t>TEL</a:t>
            </a:r>
            <a:r>
              <a:rPr lang="ja-JP" altLang="en-US" sz="1100" b="1" dirty="0">
                <a:solidFill>
                  <a:srgbClr val="E33333"/>
                </a:solidFill>
                <a:latin typeface="+mn-ea"/>
              </a:rPr>
              <a:t>　　：○○○○○○○○</a:t>
            </a:r>
          </a:p>
          <a:p>
            <a:r>
              <a:rPr lang="en-US" altLang="ja-JP" sz="1100" b="1" dirty="0">
                <a:solidFill>
                  <a:srgbClr val="E33333"/>
                </a:solidFill>
                <a:latin typeface="+mn-ea"/>
              </a:rPr>
              <a:t>E-MAIL </a:t>
            </a:r>
            <a:r>
              <a:rPr lang="ja-JP" altLang="en-US" sz="1100" b="1" dirty="0">
                <a:solidFill>
                  <a:srgbClr val="E33333"/>
                </a:solidFill>
                <a:latin typeface="+mn-ea"/>
              </a:rPr>
              <a:t>：○○○○○○○○</a:t>
            </a:r>
            <a:endParaRPr lang="en-US" altLang="ja-JP" sz="1100" b="1" dirty="0">
              <a:solidFill>
                <a:srgbClr val="E33333"/>
              </a:solidFill>
              <a:latin typeface="+mn-ea"/>
            </a:endParaRPr>
          </a:p>
        </p:txBody>
      </p:sp>
      <p:sp>
        <p:nvSpPr>
          <p:cNvPr id="130" name="正方形/長方形 129">
            <a:extLst>
              <a:ext uri="{FF2B5EF4-FFF2-40B4-BE49-F238E27FC236}">
                <a16:creationId xmlns:a16="http://schemas.microsoft.com/office/drawing/2014/main" id="{393CD1E5-E51B-49A6-8602-E529FCFB0A9D}"/>
              </a:ext>
            </a:extLst>
          </p:cNvPr>
          <p:cNvSpPr/>
          <p:nvPr/>
        </p:nvSpPr>
        <p:spPr>
          <a:xfrm>
            <a:off x="6213302" y="346999"/>
            <a:ext cx="1187103" cy="533926"/>
          </a:xfrm>
          <a:prstGeom prst="rect">
            <a:avLst/>
          </a:prstGeom>
          <a:solidFill>
            <a:srgbClr val="A9B4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rPr>
              <a:t>メールアドレス登録の</a:t>
            </a:r>
            <a:r>
              <a:rPr lang="ja-JP" altLang="en-US" sz="1050" b="1" dirty="0">
                <a:solidFill>
                  <a:schemeClr val="bg1"/>
                </a:solidFill>
              </a:rPr>
              <a:t>ない</a:t>
            </a:r>
            <a:r>
              <a:rPr kumimoji="1" lang="ja-JP" altLang="en-US" sz="1050" b="1" dirty="0">
                <a:solidFill>
                  <a:schemeClr val="bg1"/>
                </a:solidFill>
              </a:rPr>
              <a:t>方</a:t>
            </a:r>
          </a:p>
        </p:txBody>
      </p:sp>
      <p:sp>
        <p:nvSpPr>
          <p:cNvPr id="131" name="フローチャート: 処理 130">
            <a:extLst>
              <a:ext uri="{FF2B5EF4-FFF2-40B4-BE49-F238E27FC236}">
                <a16:creationId xmlns:a16="http://schemas.microsoft.com/office/drawing/2014/main" id="{A1C07AA2-4871-444D-AE76-C3DEF0E6C3C0}"/>
              </a:ext>
            </a:extLst>
          </p:cNvPr>
          <p:cNvSpPr/>
          <p:nvPr/>
        </p:nvSpPr>
        <p:spPr>
          <a:xfrm rot="16200000">
            <a:off x="6289161" y="-1800909"/>
            <a:ext cx="1051285" cy="2360275"/>
          </a:xfrm>
          <a:prstGeom prst="flowChartProcess">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2">
            <a:extLst>
              <a:ext uri="{FF2B5EF4-FFF2-40B4-BE49-F238E27FC236}">
                <a16:creationId xmlns:a16="http://schemas.microsoft.com/office/drawing/2014/main" id="{2033851E-9853-459C-A9AD-7578B8C12E8D}"/>
              </a:ext>
            </a:extLst>
          </p:cNvPr>
          <p:cNvGrpSpPr/>
          <p:nvPr/>
        </p:nvGrpSpPr>
        <p:grpSpPr>
          <a:xfrm>
            <a:off x="295606" y="169098"/>
            <a:ext cx="7064416" cy="1190271"/>
            <a:chOff x="295606" y="169098"/>
            <a:chExt cx="7064416" cy="1190271"/>
          </a:xfrm>
        </p:grpSpPr>
        <p:sp>
          <p:nvSpPr>
            <p:cNvPr id="132" name="正方形/長方形 131">
              <a:extLst>
                <a:ext uri="{FF2B5EF4-FFF2-40B4-BE49-F238E27FC236}">
                  <a16:creationId xmlns:a16="http://schemas.microsoft.com/office/drawing/2014/main" id="{105FEE36-FA73-49AD-AE3F-A05CB65D252D}"/>
                </a:ext>
              </a:extLst>
            </p:cNvPr>
            <p:cNvSpPr/>
            <p:nvPr/>
          </p:nvSpPr>
          <p:spPr>
            <a:xfrm>
              <a:off x="295606" y="169098"/>
              <a:ext cx="5675645" cy="8897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chemeClr val="bg1"/>
                  </a:solidFill>
                </a:rPr>
                <a:t>　アドバンテッジ </a:t>
              </a:r>
              <a:r>
                <a:rPr kumimoji="1" lang="en-US" altLang="ja-JP" sz="2400" b="1" dirty="0" err="1">
                  <a:solidFill>
                    <a:schemeClr val="bg1"/>
                  </a:solidFill>
                </a:rPr>
                <a:t>pdCa</a:t>
              </a:r>
              <a:r>
                <a:rPr kumimoji="1" lang="ja-JP" altLang="en-US" sz="2400" b="1" dirty="0">
                  <a:solidFill>
                    <a:schemeClr val="bg1"/>
                  </a:solidFill>
                </a:rPr>
                <a:t>　導入のご案内</a:t>
              </a:r>
            </a:p>
          </p:txBody>
        </p:sp>
        <p:sp>
          <p:nvSpPr>
            <p:cNvPr id="133" name="テキスト ボックス 66">
              <a:extLst>
                <a:ext uri="{FF2B5EF4-FFF2-40B4-BE49-F238E27FC236}">
                  <a16:creationId xmlns:a16="http://schemas.microsoft.com/office/drawing/2014/main" id="{B1C930B1-12DA-4750-A74D-C8D0A44AA205}"/>
                </a:ext>
              </a:extLst>
            </p:cNvPr>
            <p:cNvSpPr txBox="1"/>
            <p:nvPr/>
          </p:nvSpPr>
          <p:spPr>
            <a:xfrm>
              <a:off x="650913" y="933611"/>
              <a:ext cx="6709109" cy="425758"/>
            </a:xfrm>
            <a:prstGeom prst="rect">
              <a:avLst/>
            </a:prstGeom>
            <a:noFill/>
            <a:ln>
              <a:no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ts val="1300"/>
                </a:lnSpc>
              </a:pPr>
              <a:r>
                <a:rPr lang="ja-JP" altLang="en-US" sz="1100" b="1" dirty="0">
                  <a:solidFill>
                    <a:schemeClr val="bg1"/>
                  </a:solidFill>
                  <a:latin typeface="+mn-ea"/>
                </a:rPr>
                <a:t>アドバンテッジピディカは、皆様が質問へ回答することで会社や組織の状態を可視化するサービスです。下記のご利用手順をご確認の上、ぜひ回答をお願いいたします。</a:t>
              </a:r>
              <a:endParaRPr lang="en-US" altLang="ja-JP" sz="1100" b="1" dirty="0">
                <a:solidFill>
                  <a:schemeClr val="bg1"/>
                </a:solidFill>
                <a:latin typeface="+mn-ea"/>
              </a:endParaRPr>
            </a:p>
          </p:txBody>
        </p:sp>
      </p:grpSp>
      <p:sp>
        <p:nvSpPr>
          <p:cNvPr id="135" name="正方形/長方形 134">
            <a:extLst>
              <a:ext uri="{FF2B5EF4-FFF2-40B4-BE49-F238E27FC236}">
                <a16:creationId xmlns:a16="http://schemas.microsoft.com/office/drawing/2014/main" id="{AF4DAAF9-A794-45B6-8428-7839C46C09E6}"/>
              </a:ext>
            </a:extLst>
          </p:cNvPr>
          <p:cNvSpPr/>
          <p:nvPr/>
        </p:nvSpPr>
        <p:spPr>
          <a:xfrm>
            <a:off x="5691877" y="-946517"/>
            <a:ext cx="2245851" cy="729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2000" dirty="0">
                <a:solidFill>
                  <a:srgbClr val="E33333"/>
                </a:solidFill>
                <a:latin typeface="Meirio UI"/>
                <a:ea typeface="メイリオ" panose="020B0604030504040204" pitchFamily="50" charset="-128"/>
              </a:rPr>
              <a:t>必要に応じて外してください。</a:t>
            </a:r>
            <a:endParaRPr kumimoji="1" lang="ja-JP" altLang="en-US" sz="2000" dirty="0">
              <a:solidFill>
                <a:srgbClr val="E33333"/>
              </a:solidFill>
              <a:latin typeface="Meirio UI"/>
              <a:ea typeface="メイリオ" panose="020B0604030504040204" pitchFamily="50" charset="-128"/>
            </a:endParaRPr>
          </a:p>
        </p:txBody>
      </p:sp>
      <p:cxnSp>
        <p:nvCxnSpPr>
          <p:cNvPr id="146" name="直線コネクタ 145">
            <a:extLst>
              <a:ext uri="{FF2B5EF4-FFF2-40B4-BE49-F238E27FC236}">
                <a16:creationId xmlns:a16="http://schemas.microsoft.com/office/drawing/2014/main" id="{0D3850D5-5285-4D5D-B752-FF99023D8B40}"/>
              </a:ext>
            </a:extLst>
          </p:cNvPr>
          <p:cNvCxnSpPr>
            <a:cxnSpLocks/>
          </p:cNvCxnSpPr>
          <p:nvPr/>
        </p:nvCxnSpPr>
        <p:spPr>
          <a:xfrm>
            <a:off x="6806853" y="-95129"/>
            <a:ext cx="1" cy="446127"/>
          </a:xfrm>
          <a:prstGeom prst="line">
            <a:avLst/>
          </a:prstGeom>
          <a:ln w="22225">
            <a:solidFill>
              <a:srgbClr val="E33333"/>
            </a:solidFill>
            <a:prstDash val="dashDot"/>
            <a:headEnd type="none"/>
            <a:tailEnd type="arrow"/>
          </a:ln>
        </p:spPr>
        <p:style>
          <a:lnRef idx="1">
            <a:schemeClr val="accent1"/>
          </a:lnRef>
          <a:fillRef idx="0">
            <a:schemeClr val="accent1"/>
          </a:fillRef>
          <a:effectRef idx="0">
            <a:schemeClr val="accent1"/>
          </a:effectRef>
          <a:fontRef idx="minor">
            <a:schemeClr val="tx1"/>
          </a:fontRef>
        </p:style>
      </p:cxnSp>
      <p:sp>
        <p:nvSpPr>
          <p:cNvPr id="147" name="正方形/長方形 146">
            <a:extLst>
              <a:ext uri="{FF2B5EF4-FFF2-40B4-BE49-F238E27FC236}">
                <a16:creationId xmlns:a16="http://schemas.microsoft.com/office/drawing/2014/main" id="{962CDB75-F876-4E96-B224-DABD7E5ADAB1}"/>
              </a:ext>
            </a:extLst>
          </p:cNvPr>
          <p:cNvSpPr/>
          <p:nvPr/>
        </p:nvSpPr>
        <p:spPr>
          <a:xfrm>
            <a:off x="1550542" y="4740915"/>
            <a:ext cx="2830724" cy="629338"/>
          </a:xfrm>
          <a:prstGeom prst="rect">
            <a:avLst/>
          </a:prstGeom>
          <a:solidFill>
            <a:srgbClr val="EDEBDF"/>
          </a:solidFill>
          <a:ln w="9525">
            <a:solidFill>
              <a:srgbClr val="7670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900" b="1" dirty="0">
                <a:solidFill>
                  <a:srgbClr val="767052"/>
                </a:solidFill>
                <a:latin typeface="+mn-ea"/>
              </a:rPr>
              <a:t>企業</a:t>
            </a:r>
            <a:r>
              <a:rPr kumimoji="1" lang="en-US" altLang="ja-JP" sz="900" b="1" dirty="0">
                <a:solidFill>
                  <a:srgbClr val="767052"/>
                </a:solidFill>
                <a:latin typeface="+mn-ea"/>
              </a:rPr>
              <a:t>ID</a:t>
            </a:r>
            <a:r>
              <a:rPr kumimoji="1" lang="ja-JP" altLang="en-US" sz="900" b="1" dirty="0">
                <a:solidFill>
                  <a:srgbClr val="767052"/>
                </a:solidFill>
                <a:latin typeface="+mn-ea"/>
              </a:rPr>
              <a:t>　　　　：</a:t>
            </a:r>
            <a:r>
              <a:rPr kumimoji="1" lang="ja-JP" altLang="en-US" sz="900" b="1" dirty="0">
                <a:solidFill>
                  <a:srgbClr val="E33333"/>
                </a:solidFill>
                <a:latin typeface="+mn-ea"/>
              </a:rPr>
              <a:t>●●●</a:t>
            </a:r>
            <a:endParaRPr kumimoji="1" lang="en-US" altLang="ja-JP" sz="900" b="1" dirty="0">
              <a:solidFill>
                <a:srgbClr val="E33333"/>
              </a:solidFill>
              <a:latin typeface="+mn-ea"/>
            </a:endParaRPr>
          </a:p>
          <a:p>
            <a:r>
              <a:rPr kumimoji="1" lang="ja-JP" altLang="en-US" sz="900" b="1" dirty="0">
                <a:solidFill>
                  <a:srgbClr val="767052"/>
                </a:solidFill>
                <a:latin typeface="+mn-ea"/>
              </a:rPr>
              <a:t>ユーザー</a:t>
            </a:r>
            <a:r>
              <a:rPr kumimoji="1" lang="en-US" altLang="ja-JP" sz="900" b="1" dirty="0">
                <a:solidFill>
                  <a:srgbClr val="767052"/>
                </a:solidFill>
                <a:latin typeface="+mn-ea"/>
              </a:rPr>
              <a:t>ID</a:t>
            </a:r>
            <a:r>
              <a:rPr kumimoji="1" lang="ja-JP" altLang="en-US" sz="900" b="1" dirty="0">
                <a:solidFill>
                  <a:srgbClr val="767052"/>
                </a:solidFill>
                <a:latin typeface="+mn-ea"/>
              </a:rPr>
              <a:t>　　：</a:t>
            </a:r>
            <a:r>
              <a:rPr kumimoji="1" lang="ja-JP" altLang="en-US" sz="900" b="1" dirty="0">
                <a:solidFill>
                  <a:srgbClr val="E33333"/>
                </a:solidFill>
                <a:latin typeface="+mn-ea"/>
              </a:rPr>
              <a:t>従業員番号</a:t>
            </a:r>
            <a:r>
              <a:rPr kumimoji="1" lang="en-US" altLang="ja-JP" sz="900" b="1" dirty="0">
                <a:solidFill>
                  <a:srgbClr val="E33333"/>
                </a:solidFill>
                <a:latin typeface="+mn-ea"/>
              </a:rPr>
              <a:t>5</a:t>
            </a:r>
            <a:r>
              <a:rPr kumimoji="1" lang="ja-JP" altLang="en-US" sz="900" b="1" dirty="0">
                <a:solidFill>
                  <a:srgbClr val="E33333"/>
                </a:solidFill>
                <a:latin typeface="+mn-ea"/>
              </a:rPr>
              <a:t>ケタ</a:t>
            </a:r>
            <a:r>
              <a:rPr kumimoji="1" lang="ja-JP" altLang="en-US" sz="900" dirty="0">
                <a:solidFill>
                  <a:srgbClr val="E33333"/>
                </a:solidFill>
                <a:latin typeface="+mn-ea"/>
              </a:rPr>
              <a:t>（例：</a:t>
            </a:r>
            <a:r>
              <a:rPr kumimoji="1" lang="en-US" altLang="ja-JP" sz="900" dirty="0">
                <a:solidFill>
                  <a:srgbClr val="E33333"/>
                </a:solidFill>
                <a:latin typeface="+mn-ea"/>
              </a:rPr>
              <a:t>00123</a:t>
            </a:r>
            <a:r>
              <a:rPr kumimoji="1" lang="ja-JP" altLang="en-US" sz="900" dirty="0">
                <a:solidFill>
                  <a:srgbClr val="E33333"/>
                </a:solidFill>
                <a:latin typeface="+mn-ea"/>
              </a:rPr>
              <a:t>）</a:t>
            </a:r>
            <a:endParaRPr kumimoji="1" lang="en-US" altLang="ja-JP" sz="900" dirty="0">
              <a:solidFill>
                <a:srgbClr val="E33333"/>
              </a:solidFill>
              <a:latin typeface="+mn-ea"/>
            </a:endParaRPr>
          </a:p>
          <a:p>
            <a:r>
              <a:rPr kumimoji="1" lang="ja-JP" altLang="en-US" sz="900" b="1" dirty="0">
                <a:solidFill>
                  <a:srgbClr val="767052"/>
                </a:solidFill>
                <a:latin typeface="+mn-ea"/>
              </a:rPr>
              <a:t>初期パスワード：</a:t>
            </a:r>
            <a:r>
              <a:rPr kumimoji="1" lang="en-US" altLang="ja-JP" sz="900" b="1" dirty="0">
                <a:solidFill>
                  <a:srgbClr val="E33333"/>
                </a:solidFill>
                <a:latin typeface="+mn-ea"/>
              </a:rPr>
              <a:t>ARM+</a:t>
            </a:r>
            <a:r>
              <a:rPr kumimoji="1" lang="ja-JP" altLang="en-US" sz="900" b="1" dirty="0">
                <a:solidFill>
                  <a:srgbClr val="E33333"/>
                </a:solidFill>
                <a:latin typeface="+mn-ea"/>
              </a:rPr>
              <a:t>生年月日</a:t>
            </a:r>
            <a:r>
              <a:rPr kumimoji="1" lang="en-US" altLang="ja-JP" sz="900" b="1" dirty="0">
                <a:solidFill>
                  <a:srgbClr val="E33333"/>
                </a:solidFill>
                <a:latin typeface="+mn-ea"/>
              </a:rPr>
              <a:t>8</a:t>
            </a:r>
            <a:r>
              <a:rPr kumimoji="1" lang="ja-JP" altLang="en-US" sz="900" b="1" dirty="0">
                <a:solidFill>
                  <a:srgbClr val="E33333"/>
                </a:solidFill>
                <a:latin typeface="+mn-ea"/>
              </a:rPr>
              <a:t>桁＋</a:t>
            </a:r>
            <a:r>
              <a:rPr kumimoji="1" lang="en-US" altLang="ja-JP" sz="900" b="1" dirty="0">
                <a:solidFill>
                  <a:srgbClr val="E33333"/>
                </a:solidFill>
                <a:latin typeface="+mn-ea"/>
              </a:rPr>
              <a:t>/</a:t>
            </a:r>
          </a:p>
          <a:p>
            <a:r>
              <a:rPr kumimoji="1" lang="ja-JP" altLang="en-US" sz="900" b="1" dirty="0">
                <a:solidFill>
                  <a:srgbClr val="E33333"/>
                </a:solidFill>
                <a:latin typeface="+mn-ea"/>
              </a:rPr>
              <a:t>　　　　　　　　</a:t>
            </a:r>
            <a:r>
              <a:rPr kumimoji="1" lang="ja-JP" altLang="en-US" sz="900" dirty="0">
                <a:solidFill>
                  <a:srgbClr val="E33333"/>
                </a:solidFill>
                <a:latin typeface="+mn-ea"/>
              </a:rPr>
              <a:t>（例：</a:t>
            </a:r>
            <a:r>
              <a:rPr kumimoji="1" lang="en-US" altLang="ja-JP" sz="900" dirty="0">
                <a:solidFill>
                  <a:srgbClr val="E33333"/>
                </a:solidFill>
                <a:latin typeface="+mn-ea"/>
              </a:rPr>
              <a:t>ARM19900401/</a:t>
            </a:r>
            <a:r>
              <a:rPr kumimoji="1" lang="ja-JP" altLang="en-US" sz="900" dirty="0">
                <a:solidFill>
                  <a:srgbClr val="E33333"/>
                </a:solidFill>
                <a:latin typeface="+mn-ea"/>
              </a:rPr>
              <a:t>）</a:t>
            </a:r>
          </a:p>
        </p:txBody>
      </p:sp>
      <p:sp>
        <p:nvSpPr>
          <p:cNvPr id="76" name="フローチャート: 処理 75">
            <a:extLst>
              <a:ext uri="{FF2B5EF4-FFF2-40B4-BE49-F238E27FC236}">
                <a16:creationId xmlns:a16="http://schemas.microsoft.com/office/drawing/2014/main" id="{E397806C-BF93-4637-A097-22299052ECAD}"/>
              </a:ext>
            </a:extLst>
          </p:cNvPr>
          <p:cNvSpPr/>
          <p:nvPr/>
        </p:nvSpPr>
        <p:spPr>
          <a:xfrm>
            <a:off x="4789942" y="4378497"/>
            <a:ext cx="3222187" cy="391167"/>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1000" b="1" dirty="0">
                <a:solidFill>
                  <a:srgbClr val="4D4D4D"/>
                </a:solidFill>
              </a:rPr>
              <a:t>※</a:t>
            </a:r>
            <a:r>
              <a:rPr kumimoji="1" lang="ja-JP" altLang="en-US" sz="1000" b="1" dirty="0">
                <a:solidFill>
                  <a:srgbClr val="4D4D4D"/>
                </a:solidFill>
              </a:rPr>
              <a:t>調査が複数ある場合は、ホーム画面に複数の調査が表示されますので、全てご回答ください。</a:t>
            </a:r>
          </a:p>
        </p:txBody>
      </p:sp>
      <p:grpSp>
        <p:nvGrpSpPr>
          <p:cNvPr id="77" name="グループ化 76">
            <a:extLst>
              <a:ext uri="{FF2B5EF4-FFF2-40B4-BE49-F238E27FC236}">
                <a16:creationId xmlns:a16="http://schemas.microsoft.com/office/drawing/2014/main" id="{575C8C35-6F54-4462-B286-63BC9EF22578}"/>
              </a:ext>
            </a:extLst>
          </p:cNvPr>
          <p:cNvGrpSpPr/>
          <p:nvPr/>
        </p:nvGrpSpPr>
        <p:grpSpPr>
          <a:xfrm>
            <a:off x="9330685" y="990638"/>
            <a:ext cx="2544415" cy="947723"/>
            <a:chOff x="9300554" y="991046"/>
            <a:chExt cx="2544415" cy="947723"/>
          </a:xfrm>
        </p:grpSpPr>
        <p:pic>
          <p:nvPicPr>
            <p:cNvPr id="78" name="図 77" descr="QR コード&#10;&#10;自動的に生成された説明">
              <a:extLst>
                <a:ext uri="{FF2B5EF4-FFF2-40B4-BE49-F238E27FC236}">
                  <a16:creationId xmlns:a16="http://schemas.microsoft.com/office/drawing/2014/main" id="{A1E2C139-0B71-4BEF-9CCB-E498B80BE95E}"/>
                </a:ext>
              </a:extLst>
            </p:cNvPr>
            <p:cNvPicPr>
              <a:picLocks noChangeAspect="1"/>
            </p:cNvPicPr>
            <p:nvPr/>
          </p:nvPicPr>
          <p:blipFill>
            <a:blip r:embed="rId16">
              <a:extLst>
                <a:ext uri="{BEBA8EAE-BF5A-486C-A8C5-ECC9F3942E4B}">
                  <a14:imgProps xmlns:a14="http://schemas.microsoft.com/office/drawing/2010/main">
                    <a14:imgLayer r:embed="rId17">
                      <a14:imgEffect>
                        <a14:sharpenSoften amount="50000"/>
                      </a14:imgEffect>
                    </a14:imgLayer>
                  </a14:imgProps>
                </a:ext>
                <a:ext uri="{28A0092B-C50C-407E-A947-70E740481C1C}">
                  <a14:useLocalDpi xmlns:a14="http://schemas.microsoft.com/office/drawing/2010/main" val="0"/>
                </a:ext>
              </a:extLst>
            </a:blip>
            <a:stretch>
              <a:fillRect/>
            </a:stretch>
          </p:blipFill>
          <p:spPr>
            <a:xfrm>
              <a:off x="11172676" y="1088567"/>
              <a:ext cx="645143" cy="645143"/>
            </a:xfrm>
            <a:prstGeom prst="rect">
              <a:avLst/>
            </a:prstGeom>
          </p:spPr>
        </p:pic>
        <p:sp>
          <p:nvSpPr>
            <p:cNvPr id="79" name="テキスト ボックス 57">
              <a:extLst>
                <a:ext uri="{FF2B5EF4-FFF2-40B4-BE49-F238E27FC236}">
                  <a16:creationId xmlns:a16="http://schemas.microsoft.com/office/drawing/2014/main" id="{8C31210C-FA82-4DDD-A1F4-1A2EB0405B1D}"/>
                </a:ext>
              </a:extLst>
            </p:cNvPr>
            <p:cNvSpPr txBox="1"/>
            <p:nvPr/>
          </p:nvSpPr>
          <p:spPr>
            <a:xfrm>
              <a:off x="10259775" y="1145905"/>
              <a:ext cx="1183226" cy="592213"/>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812" b="1" dirty="0">
                  <a:solidFill>
                    <a:srgbClr val="009999"/>
                  </a:solidFill>
                  <a:latin typeface="+mn-ea"/>
                </a:rPr>
                <a:t>システムに関する</a:t>
              </a:r>
              <a:endParaRPr lang="en-US" altLang="ja-JP" sz="812" b="1" dirty="0">
                <a:solidFill>
                  <a:srgbClr val="009999"/>
                </a:solidFill>
                <a:latin typeface="+mn-ea"/>
              </a:endParaRPr>
            </a:p>
            <a:p>
              <a:r>
                <a:rPr lang="ja-JP" altLang="en-US" sz="812" b="1" dirty="0">
                  <a:solidFill>
                    <a:srgbClr val="009999"/>
                  </a:solidFill>
                  <a:latin typeface="+mn-ea"/>
                </a:rPr>
                <a:t>お問い合わせは、</a:t>
              </a:r>
              <a:endParaRPr lang="en-US" altLang="ja-JP" sz="812" b="1" dirty="0">
                <a:solidFill>
                  <a:srgbClr val="009999"/>
                </a:solidFill>
                <a:latin typeface="+mn-ea"/>
              </a:endParaRPr>
            </a:p>
            <a:p>
              <a:r>
                <a:rPr lang="ja-JP" altLang="en-US" sz="812" b="1" dirty="0">
                  <a:solidFill>
                    <a:srgbClr val="009999"/>
                  </a:solidFill>
                  <a:latin typeface="+mn-ea"/>
                </a:rPr>
                <a:t>お問い合わせ</a:t>
              </a:r>
              <a:endParaRPr lang="en-US" altLang="ja-JP" sz="812" b="1" dirty="0">
                <a:solidFill>
                  <a:srgbClr val="009999"/>
                </a:solidFill>
                <a:latin typeface="+mn-ea"/>
              </a:endParaRPr>
            </a:p>
            <a:p>
              <a:r>
                <a:rPr lang="ja-JP" altLang="en-US" sz="812" b="1" dirty="0">
                  <a:solidFill>
                    <a:srgbClr val="009999"/>
                  </a:solidFill>
                  <a:latin typeface="+mn-ea"/>
                </a:rPr>
                <a:t>フォームへ　</a:t>
              </a:r>
              <a:r>
                <a:rPr lang="en-US" altLang="ja-JP" sz="812" b="1" dirty="0">
                  <a:solidFill>
                    <a:srgbClr val="009999"/>
                  </a:solidFill>
                  <a:latin typeface="+mn-ea"/>
                </a:rPr>
                <a:t>&gt;&gt;</a:t>
              </a:r>
            </a:p>
          </p:txBody>
        </p:sp>
        <p:pic>
          <p:nvPicPr>
            <p:cNvPr id="80" name="図 79" descr="アイコン&#10;&#10;自動的に生成された説明">
              <a:extLst>
                <a:ext uri="{FF2B5EF4-FFF2-40B4-BE49-F238E27FC236}">
                  <a16:creationId xmlns:a16="http://schemas.microsoft.com/office/drawing/2014/main" id="{7E58FFEE-032B-4B2F-802F-B278EE09B421}"/>
                </a:ext>
              </a:extLst>
            </p:cNvPr>
            <p:cNvPicPr>
              <a:picLocks noChangeAspect="1"/>
            </p:cNvPicPr>
            <p:nvPr/>
          </p:nvPicPr>
          <p:blipFill>
            <a:blip r:embed="rId18">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0317737" y="991046"/>
              <a:ext cx="186500" cy="186500"/>
            </a:xfrm>
            <a:prstGeom prst="rect">
              <a:avLst/>
            </a:prstGeom>
          </p:spPr>
        </p:pic>
        <p:sp>
          <p:nvSpPr>
            <p:cNvPr id="81" name="テキスト ボックス 57">
              <a:extLst>
                <a:ext uri="{FF2B5EF4-FFF2-40B4-BE49-F238E27FC236}">
                  <a16:creationId xmlns:a16="http://schemas.microsoft.com/office/drawing/2014/main" id="{962E7082-CF84-464C-8A24-FB2A01C303A3}"/>
                </a:ext>
              </a:extLst>
            </p:cNvPr>
            <p:cNvSpPr txBox="1"/>
            <p:nvPr/>
          </p:nvSpPr>
          <p:spPr>
            <a:xfrm>
              <a:off x="9300554" y="1721465"/>
              <a:ext cx="2544415" cy="21730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ja-JP" sz="812" b="1">
                  <a:solidFill>
                    <a:srgbClr val="009999"/>
                  </a:solidFill>
                  <a:latin typeface="+mn-ea"/>
                  <a:hlinkClick r:id="rId19">
                    <a:extLst>
                      <a:ext uri="{A12FA001-AC4F-418D-AE19-62706E023703}">
                        <ahyp:hlinkClr xmlns:ahyp="http://schemas.microsoft.com/office/drawing/2018/hyperlinkcolor" val="tx"/>
                      </a:ext>
                    </a:extLst>
                  </a:hlinkClick>
                </a:rPr>
                <a:t>https://pdca.armg-survey.com/#/inquiry-form</a:t>
              </a:r>
              <a:endParaRPr lang="en-US" altLang="ja-JP" sz="812" b="1">
                <a:solidFill>
                  <a:srgbClr val="009999"/>
                </a:solidFill>
                <a:latin typeface="+mn-ea"/>
              </a:endParaRPr>
            </a:p>
          </p:txBody>
        </p:sp>
      </p:grpSp>
      <p:sp>
        <p:nvSpPr>
          <p:cNvPr id="86" name="正方形/長方形 85">
            <a:extLst>
              <a:ext uri="{FF2B5EF4-FFF2-40B4-BE49-F238E27FC236}">
                <a16:creationId xmlns:a16="http://schemas.microsoft.com/office/drawing/2014/main" id="{42242867-EEF5-43AF-8D03-3BB696ADAA48}"/>
              </a:ext>
            </a:extLst>
          </p:cNvPr>
          <p:cNvSpPr/>
          <p:nvPr/>
        </p:nvSpPr>
        <p:spPr>
          <a:xfrm>
            <a:off x="522811" y="4277153"/>
            <a:ext cx="3864833" cy="399406"/>
          </a:xfrm>
          <a:prstGeom prst="rect">
            <a:avLst/>
          </a:prstGeom>
          <a:solidFill>
            <a:srgbClr val="EDEBDF"/>
          </a:solid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1050" dirty="0">
                <a:solidFill>
                  <a:srgbClr val="009999"/>
                </a:solidFill>
                <a:latin typeface="+mn-ea"/>
              </a:rPr>
              <a:t>●</a:t>
            </a:r>
            <a:r>
              <a:rPr lang="ja-JP" altLang="en-US" sz="1050" b="1" dirty="0">
                <a:solidFill>
                  <a:srgbClr val="009999"/>
                </a:solidFill>
                <a:latin typeface="+mn-ea"/>
              </a:rPr>
              <a:t>ログイン画面</a:t>
            </a:r>
            <a:r>
              <a:rPr lang="en-US" altLang="ja-JP" sz="1050" b="1" dirty="0">
                <a:solidFill>
                  <a:srgbClr val="009999"/>
                </a:solidFill>
                <a:latin typeface="+mn-ea"/>
              </a:rPr>
              <a:t>URL</a:t>
            </a:r>
          </a:p>
          <a:p>
            <a:r>
              <a:rPr lang="ja-JP" altLang="en-US" sz="1050" dirty="0">
                <a:solidFill>
                  <a:srgbClr val="009999"/>
                </a:solidFill>
                <a:latin typeface="+mn-ea"/>
              </a:rPr>
              <a:t>　</a:t>
            </a:r>
            <a:r>
              <a:rPr lang="en-US" altLang="ja-JP" sz="1050" b="1" dirty="0">
                <a:solidFill>
                  <a:srgbClr val="009999"/>
                </a:solidFill>
                <a:latin typeface="+mn-ea"/>
                <a:hlinkClick r:id="rId20">
                  <a:extLst>
                    <a:ext uri="{A12FA001-AC4F-418D-AE19-62706E023703}">
                      <ahyp:hlinkClr xmlns:ahyp="http://schemas.microsoft.com/office/drawing/2018/hyperlinkcolor" val="tx"/>
                    </a:ext>
                  </a:extLst>
                </a:hlinkClick>
              </a:rPr>
              <a:t>https://pdca.armg-survey.com/#/login</a:t>
            </a:r>
            <a:endParaRPr lang="en-US" altLang="ja-JP" sz="1050" b="1" dirty="0">
              <a:solidFill>
                <a:srgbClr val="009999"/>
              </a:solidFill>
              <a:latin typeface="+mn-ea"/>
            </a:endParaRPr>
          </a:p>
        </p:txBody>
      </p:sp>
      <p:sp>
        <p:nvSpPr>
          <p:cNvPr id="74" name="四角形: 角を丸くする 73">
            <a:extLst>
              <a:ext uri="{FF2B5EF4-FFF2-40B4-BE49-F238E27FC236}">
                <a16:creationId xmlns:a16="http://schemas.microsoft.com/office/drawing/2014/main" id="{7E5665D3-CF46-4507-A4B7-6F30CEA549D4}"/>
              </a:ext>
            </a:extLst>
          </p:cNvPr>
          <p:cNvSpPr/>
          <p:nvPr/>
        </p:nvSpPr>
        <p:spPr>
          <a:xfrm>
            <a:off x="386452" y="1566797"/>
            <a:ext cx="6014584" cy="566917"/>
          </a:xfrm>
          <a:prstGeom prst="roundRect">
            <a:avLst/>
          </a:prstGeom>
          <a:solidFill>
            <a:srgbClr val="19325B"/>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rPr>
              <a:t>初回の調査実施は、</a:t>
            </a:r>
            <a:r>
              <a:rPr lang="ja-JP" altLang="en-US" b="1" dirty="0">
                <a:solidFill>
                  <a:srgbClr val="E33333"/>
                </a:solidFill>
              </a:rPr>
              <a:t>〇月〇日（〇）～〇月〇日（〇）</a:t>
            </a:r>
            <a:endParaRPr kumimoji="1" lang="ja-JP" altLang="en-US" b="1" dirty="0">
              <a:solidFill>
                <a:srgbClr val="E33333"/>
              </a:solidFill>
            </a:endParaRPr>
          </a:p>
        </p:txBody>
      </p:sp>
      <p:sp>
        <p:nvSpPr>
          <p:cNvPr id="72" name="正方形/長方形 71">
            <a:extLst>
              <a:ext uri="{FF2B5EF4-FFF2-40B4-BE49-F238E27FC236}">
                <a16:creationId xmlns:a16="http://schemas.microsoft.com/office/drawing/2014/main" id="{E10E1705-6DD2-4769-9DF8-B05B3CECF78D}"/>
              </a:ext>
            </a:extLst>
          </p:cNvPr>
          <p:cNvSpPr/>
          <p:nvPr/>
        </p:nvSpPr>
        <p:spPr>
          <a:xfrm>
            <a:off x="2912916" y="280722"/>
            <a:ext cx="826936" cy="1607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schemeClr val="bg1"/>
                </a:solidFill>
              </a:rPr>
              <a:t>ピディカ</a:t>
            </a:r>
            <a:endParaRPr kumimoji="1" lang="ja-JP" altLang="en-US" sz="900" b="1" dirty="0">
              <a:solidFill>
                <a:schemeClr val="bg1"/>
              </a:solidFill>
            </a:endParaRPr>
          </a:p>
        </p:txBody>
      </p:sp>
      <p:pic>
        <p:nvPicPr>
          <p:cNvPr id="2" name="図 1">
            <a:extLst>
              <a:ext uri="{FF2B5EF4-FFF2-40B4-BE49-F238E27FC236}">
                <a16:creationId xmlns:a16="http://schemas.microsoft.com/office/drawing/2014/main" id="{351BB406-A1D5-3BAD-9AC3-72A8575D46D0}"/>
              </a:ext>
            </a:extLst>
          </p:cNvPr>
          <p:cNvPicPr>
            <a:picLocks noChangeAspect="1"/>
          </p:cNvPicPr>
          <p:nvPr/>
        </p:nvPicPr>
        <p:blipFill>
          <a:blip r:embed="rId21"/>
          <a:stretch>
            <a:fillRect/>
          </a:stretch>
        </p:blipFill>
        <p:spPr>
          <a:xfrm>
            <a:off x="511279" y="5221394"/>
            <a:ext cx="990195" cy="1205678"/>
          </a:xfrm>
          <a:prstGeom prst="rect">
            <a:avLst/>
          </a:prstGeom>
        </p:spPr>
      </p:pic>
      <p:sp>
        <p:nvSpPr>
          <p:cNvPr id="7" name="フローチャート: 処理 6">
            <a:extLst>
              <a:ext uri="{FF2B5EF4-FFF2-40B4-BE49-F238E27FC236}">
                <a16:creationId xmlns:a16="http://schemas.microsoft.com/office/drawing/2014/main" id="{06E487BB-8044-B3B9-1224-E14AA4224EDE}"/>
              </a:ext>
            </a:extLst>
          </p:cNvPr>
          <p:cNvSpPr/>
          <p:nvPr/>
        </p:nvSpPr>
        <p:spPr>
          <a:xfrm>
            <a:off x="7227718" y="5980900"/>
            <a:ext cx="1524669" cy="39561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100"/>
              </a:lnSpc>
            </a:pPr>
            <a:r>
              <a:rPr lang="ja-JP" altLang="en-US" sz="900" dirty="0">
                <a:solidFill>
                  <a:srgbClr val="4D4D4D"/>
                </a:solidFill>
              </a:rPr>
              <a:t>イメージ</a:t>
            </a:r>
            <a:endParaRPr kumimoji="1" lang="ja-JP" altLang="en-US" sz="900" dirty="0">
              <a:solidFill>
                <a:srgbClr val="4D4D4D"/>
              </a:solidFill>
            </a:endParaRPr>
          </a:p>
        </p:txBody>
      </p:sp>
      <p:grpSp>
        <p:nvGrpSpPr>
          <p:cNvPr id="17" name="グループ化 16">
            <a:extLst>
              <a:ext uri="{FF2B5EF4-FFF2-40B4-BE49-F238E27FC236}">
                <a16:creationId xmlns:a16="http://schemas.microsoft.com/office/drawing/2014/main" id="{AE9FCF25-051A-F5B3-0D04-DF8F16FFEA25}"/>
              </a:ext>
            </a:extLst>
          </p:cNvPr>
          <p:cNvGrpSpPr/>
          <p:nvPr/>
        </p:nvGrpSpPr>
        <p:grpSpPr>
          <a:xfrm>
            <a:off x="4832250" y="5093262"/>
            <a:ext cx="3219809" cy="945593"/>
            <a:chOff x="4832250" y="5093262"/>
            <a:chExt cx="3219809" cy="945593"/>
          </a:xfrm>
        </p:grpSpPr>
        <p:grpSp>
          <p:nvGrpSpPr>
            <p:cNvPr id="18" name="グループ化 17">
              <a:extLst>
                <a:ext uri="{FF2B5EF4-FFF2-40B4-BE49-F238E27FC236}">
                  <a16:creationId xmlns:a16="http://schemas.microsoft.com/office/drawing/2014/main" id="{0B310FC6-9D0A-8B4C-FD67-B78220EBD93A}"/>
                </a:ext>
              </a:extLst>
            </p:cNvPr>
            <p:cNvGrpSpPr/>
            <p:nvPr/>
          </p:nvGrpSpPr>
          <p:grpSpPr>
            <a:xfrm>
              <a:off x="4832250" y="5093262"/>
              <a:ext cx="3219809" cy="945593"/>
              <a:chOff x="4669892" y="5049777"/>
              <a:chExt cx="2730513" cy="801896"/>
            </a:xfrm>
          </p:grpSpPr>
          <p:grpSp>
            <p:nvGrpSpPr>
              <p:cNvPr id="21" name="グループ化 20">
                <a:extLst>
                  <a:ext uri="{FF2B5EF4-FFF2-40B4-BE49-F238E27FC236}">
                    <a16:creationId xmlns:a16="http://schemas.microsoft.com/office/drawing/2014/main" id="{7156F405-07CC-F715-A5A4-3908ED85DA79}"/>
                  </a:ext>
                </a:extLst>
              </p:cNvPr>
              <p:cNvGrpSpPr/>
              <p:nvPr/>
            </p:nvGrpSpPr>
            <p:grpSpPr>
              <a:xfrm>
                <a:off x="4669892" y="5049777"/>
                <a:ext cx="2730513" cy="801896"/>
                <a:chOff x="2068456" y="726709"/>
                <a:chExt cx="5386844" cy="1582005"/>
              </a:xfrm>
            </p:grpSpPr>
            <p:pic>
              <p:nvPicPr>
                <p:cNvPr id="24" name="図 23">
                  <a:extLst>
                    <a:ext uri="{FF2B5EF4-FFF2-40B4-BE49-F238E27FC236}">
                      <a16:creationId xmlns:a16="http://schemas.microsoft.com/office/drawing/2014/main" id="{A2318220-07FE-8405-9263-9A2319CBFD70}"/>
                    </a:ext>
                  </a:extLst>
                </p:cNvPr>
                <p:cNvPicPr>
                  <a:picLocks noChangeAspect="1"/>
                </p:cNvPicPr>
                <p:nvPr/>
              </p:nvPicPr>
              <p:blipFill>
                <a:blip r:embed="rId22"/>
                <a:srcRect l="13535" t="10597" r="37693" b="66585"/>
                <a:stretch/>
              </p:blipFill>
              <p:spPr>
                <a:xfrm>
                  <a:off x="2068456" y="726709"/>
                  <a:ext cx="5386844" cy="1564871"/>
                </a:xfrm>
                <a:prstGeom prst="rect">
                  <a:avLst/>
                </a:prstGeom>
              </p:spPr>
            </p:pic>
            <p:pic>
              <p:nvPicPr>
                <p:cNvPr id="25" name="図 24">
                  <a:extLst>
                    <a:ext uri="{FF2B5EF4-FFF2-40B4-BE49-F238E27FC236}">
                      <a16:creationId xmlns:a16="http://schemas.microsoft.com/office/drawing/2014/main" id="{59946FB0-3405-6418-AC93-E566FA636DD8}"/>
                    </a:ext>
                  </a:extLst>
                </p:cNvPr>
                <p:cNvPicPr>
                  <a:picLocks noChangeAspect="1"/>
                </p:cNvPicPr>
                <p:nvPr/>
              </p:nvPicPr>
              <p:blipFill>
                <a:blip r:embed="rId22"/>
                <a:srcRect l="14026" t="24638" r="37721" b="56852"/>
                <a:stretch/>
              </p:blipFill>
              <p:spPr>
                <a:xfrm>
                  <a:off x="2073726" y="1039296"/>
                  <a:ext cx="5381460" cy="1269418"/>
                </a:xfrm>
                <a:prstGeom prst="rect">
                  <a:avLst/>
                </a:prstGeom>
              </p:spPr>
            </p:pic>
          </p:grpSp>
          <p:pic>
            <p:nvPicPr>
              <p:cNvPr id="23" name="図 22">
                <a:extLst>
                  <a:ext uri="{FF2B5EF4-FFF2-40B4-BE49-F238E27FC236}">
                    <a16:creationId xmlns:a16="http://schemas.microsoft.com/office/drawing/2014/main" id="{28CDD526-EC71-78E6-EA73-B4402CC35F2B}"/>
                  </a:ext>
                </a:extLst>
              </p:cNvPr>
              <p:cNvPicPr>
                <a:picLocks noChangeAspect="1"/>
              </p:cNvPicPr>
              <p:nvPr/>
            </p:nvPicPr>
            <p:blipFill>
              <a:blip r:embed="rId22"/>
              <a:srcRect l="64531" t="25941" r="13140" b="57621"/>
              <a:stretch/>
            </p:blipFill>
            <p:spPr>
              <a:xfrm>
                <a:off x="6150194" y="5251966"/>
                <a:ext cx="1250154" cy="571472"/>
              </a:xfrm>
              <a:prstGeom prst="rect">
                <a:avLst/>
              </a:prstGeom>
            </p:spPr>
          </p:pic>
        </p:grpSp>
        <p:pic>
          <p:nvPicPr>
            <p:cNvPr id="19" name="図 18">
              <a:extLst>
                <a:ext uri="{FF2B5EF4-FFF2-40B4-BE49-F238E27FC236}">
                  <a16:creationId xmlns:a16="http://schemas.microsoft.com/office/drawing/2014/main" id="{4F8DE1A1-3EAE-C9C9-3EEB-60DEA7C111AD}"/>
                </a:ext>
              </a:extLst>
            </p:cNvPr>
            <p:cNvPicPr>
              <a:picLocks noChangeAspect="1"/>
            </p:cNvPicPr>
            <p:nvPr/>
          </p:nvPicPr>
          <p:blipFill>
            <a:blip r:embed="rId23"/>
            <a:srcRect t="2" r="75002" b="7252"/>
            <a:stretch/>
          </p:blipFill>
          <p:spPr>
            <a:xfrm>
              <a:off x="5537845" y="5501819"/>
              <a:ext cx="1038828" cy="118354"/>
            </a:xfrm>
            <a:prstGeom prst="rect">
              <a:avLst/>
            </a:prstGeom>
            <a:solidFill>
              <a:srgbClr val="FFFFFF"/>
            </a:solidFill>
          </p:spPr>
        </p:pic>
      </p:grpSp>
      <p:pic>
        <p:nvPicPr>
          <p:cNvPr id="26" name="図 25">
            <a:extLst>
              <a:ext uri="{FF2B5EF4-FFF2-40B4-BE49-F238E27FC236}">
                <a16:creationId xmlns:a16="http://schemas.microsoft.com/office/drawing/2014/main" id="{2FAD6980-424E-B4CA-F6BE-CDDA189D881D}"/>
              </a:ext>
            </a:extLst>
          </p:cNvPr>
          <p:cNvPicPr>
            <a:picLocks noChangeAspect="1"/>
          </p:cNvPicPr>
          <p:nvPr/>
        </p:nvPicPr>
        <p:blipFill>
          <a:blip r:embed="rId24"/>
          <a:stretch>
            <a:fillRect/>
          </a:stretch>
        </p:blipFill>
        <p:spPr>
          <a:xfrm>
            <a:off x="8887835" y="4503119"/>
            <a:ext cx="2278800" cy="1502088"/>
          </a:xfrm>
          <a:prstGeom prst="rect">
            <a:avLst/>
          </a:prstGeom>
        </p:spPr>
      </p:pic>
      <p:grpSp>
        <p:nvGrpSpPr>
          <p:cNvPr id="83" name="グループ化 82">
            <a:extLst>
              <a:ext uri="{FF2B5EF4-FFF2-40B4-BE49-F238E27FC236}">
                <a16:creationId xmlns:a16="http://schemas.microsoft.com/office/drawing/2014/main" id="{EE1994D5-9157-4D96-B9A7-A29BF38817B4}"/>
              </a:ext>
            </a:extLst>
          </p:cNvPr>
          <p:cNvGrpSpPr/>
          <p:nvPr/>
        </p:nvGrpSpPr>
        <p:grpSpPr>
          <a:xfrm>
            <a:off x="8488022" y="5686026"/>
            <a:ext cx="3299293" cy="764330"/>
            <a:chOff x="8488022" y="5686026"/>
            <a:chExt cx="3299293" cy="764330"/>
          </a:xfrm>
        </p:grpSpPr>
        <p:sp>
          <p:nvSpPr>
            <p:cNvPr id="84" name="正方形/長方形 83">
              <a:extLst>
                <a:ext uri="{FF2B5EF4-FFF2-40B4-BE49-F238E27FC236}">
                  <a16:creationId xmlns:a16="http://schemas.microsoft.com/office/drawing/2014/main" id="{5553201B-3F0E-4757-A7FC-1F2A22D35927}"/>
                </a:ext>
              </a:extLst>
            </p:cNvPr>
            <p:cNvSpPr/>
            <p:nvPr/>
          </p:nvSpPr>
          <p:spPr>
            <a:xfrm>
              <a:off x="8488022" y="5686026"/>
              <a:ext cx="3299293" cy="764330"/>
            </a:xfrm>
            <a:prstGeom prst="rect">
              <a:avLst/>
            </a:prstGeom>
            <a:solidFill>
              <a:srgbClr val="EDEBDF"/>
            </a:solid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1000" b="1" dirty="0">
                  <a:solidFill>
                    <a:srgbClr val="12284D"/>
                  </a:solidFill>
                  <a:latin typeface="+mn-ea"/>
                </a:rPr>
                <a:t>　　　権限を付与されている方は、</a:t>
              </a:r>
              <a:endParaRPr lang="en-US" altLang="ja-JP" sz="1000" b="1" dirty="0">
                <a:solidFill>
                  <a:srgbClr val="12284D"/>
                </a:solidFill>
                <a:latin typeface="+mn-ea"/>
              </a:endParaRPr>
            </a:p>
            <a:p>
              <a:r>
                <a:rPr lang="ja-JP" altLang="en-US" sz="1000" b="1" dirty="0">
                  <a:solidFill>
                    <a:srgbClr val="12284D"/>
                  </a:solidFill>
                  <a:latin typeface="+mn-ea"/>
                </a:rPr>
                <a:t>　　　グループの調査結果を閲覧することが出来ます。</a:t>
              </a:r>
              <a:endParaRPr lang="en-US" altLang="ja-JP" sz="1000" b="1" dirty="0">
                <a:solidFill>
                  <a:srgbClr val="12284D"/>
                </a:solidFill>
                <a:latin typeface="+mn-ea"/>
              </a:endParaRPr>
            </a:p>
            <a:p>
              <a:endParaRPr lang="en-US" altLang="ja-JP" sz="600" dirty="0">
                <a:solidFill>
                  <a:srgbClr val="12284D"/>
                </a:solidFill>
                <a:latin typeface="+mn-ea"/>
              </a:endParaRPr>
            </a:p>
            <a:p>
              <a:r>
                <a:rPr lang="ja-JP" altLang="en-US" sz="600" dirty="0">
                  <a:solidFill>
                    <a:srgbClr val="12284D"/>
                  </a:solidFill>
                  <a:latin typeface="+mn-ea"/>
                </a:rPr>
                <a:t>　　　　　</a:t>
              </a:r>
              <a:r>
                <a:rPr lang="ja-JP" altLang="en-US" sz="800" dirty="0">
                  <a:solidFill>
                    <a:srgbClr val="12284D"/>
                  </a:solidFill>
                  <a:latin typeface="+mn-ea"/>
                </a:rPr>
                <a:t>画面の右上にございますご自身のお名前を選択し、</a:t>
              </a:r>
              <a:endParaRPr lang="en-US" altLang="ja-JP" sz="800" dirty="0">
                <a:solidFill>
                  <a:srgbClr val="12284D"/>
                </a:solidFill>
                <a:latin typeface="+mn-ea"/>
              </a:endParaRPr>
            </a:p>
            <a:p>
              <a:r>
                <a:rPr lang="ja-JP" altLang="en-US" sz="800" dirty="0">
                  <a:solidFill>
                    <a:srgbClr val="12284D"/>
                  </a:solidFill>
                  <a:latin typeface="+mn-ea"/>
                </a:rPr>
                <a:t>　　　　閲覧モードを</a:t>
              </a:r>
              <a:r>
                <a:rPr lang="en-US" altLang="ja-JP" sz="800" dirty="0">
                  <a:solidFill>
                    <a:srgbClr val="12284D"/>
                  </a:solidFill>
                  <a:latin typeface="+mn-ea"/>
                </a:rPr>
                <a:t>【</a:t>
              </a:r>
              <a:r>
                <a:rPr lang="ja-JP" altLang="en-US" sz="800" dirty="0">
                  <a:solidFill>
                    <a:srgbClr val="12284D"/>
                  </a:solidFill>
                  <a:latin typeface="+mn-ea"/>
                </a:rPr>
                <a:t>レポート閲覧者</a:t>
              </a:r>
              <a:r>
                <a:rPr lang="en-US" altLang="ja-JP" sz="800" dirty="0">
                  <a:solidFill>
                    <a:srgbClr val="12284D"/>
                  </a:solidFill>
                  <a:latin typeface="+mn-ea"/>
                </a:rPr>
                <a:t>】</a:t>
              </a:r>
              <a:r>
                <a:rPr lang="ja-JP" altLang="en-US" sz="800" dirty="0">
                  <a:solidFill>
                    <a:srgbClr val="12284D"/>
                  </a:solidFill>
                  <a:latin typeface="+mn-ea"/>
                </a:rPr>
                <a:t>に切り替えてください。</a:t>
              </a:r>
              <a:endParaRPr lang="en-US" altLang="ja-JP" sz="800" dirty="0">
                <a:solidFill>
                  <a:srgbClr val="12284D"/>
                </a:solidFill>
                <a:latin typeface="+mn-ea"/>
              </a:endParaRPr>
            </a:p>
          </p:txBody>
        </p:sp>
        <p:pic>
          <p:nvPicPr>
            <p:cNvPr id="85" name="図 84" descr="アイコン&#10;&#10;自動的に生成された説明">
              <a:extLst>
                <a:ext uri="{FF2B5EF4-FFF2-40B4-BE49-F238E27FC236}">
                  <a16:creationId xmlns:a16="http://schemas.microsoft.com/office/drawing/2014/main" id="{A9EEB469-6A3B-41E7-969F-38C97DA08967}"/>
                </a:ext>
              </a:extLst>
            </p:cNvPr>
            <p:cNvPicPr>
              <a:picLocks noChangeAspect="1"/>
            </p:cNvPicPr>
            <p:nvPr/>
          </p:nvPicPr>
          <p:blipFill>
            <a:blip r:embed="rId25">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8532810" y="5726041"/>
              <a:ext cx="363271" cy="363271"/>
            </a:xfrm>
            <a:prstGeom prst="rect">
              <a:avLst/>
            </a:prstGeom>
          </p:spPr>
        </p:pic>
      </p:grpSp>
    </p:spTree>
    <p:extLst>
      <p:ext uri="{BB962C8B-B14F-4D97-AF65-F5344CB8AC3E}">
        <p14:creationId xmlns:p14="http://schemas.microsoft.com/office/powerpoint/2010/main" val="3630813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078307-13ED-21F0-C680-6AF664F65C21}"/>
            </a:ext>
          </a:extLst>
        </p:cNvPr>
        <p:cNvGrpSpPr/>
        <p:nvPr/>
      </p:nvGrpSpPr>
      <p:grpSpPr>
        <a:xfrm>
          <a:off x="0" y="0"/>
          <a:ext cx="0" cy="0"/>
          <a:chOff x="0" y="0"/>
          <a:chExt cx="0" cy="0"/>
        </a:xfrm>
      </p:grpSpPr>
      <p:sp>
        <p:nvSpPr>
          <p:cNvPr id="74" name="正方形/長方形 73">
            <a:extLst>
              <a:ext uri="{FF2B5EF4-FFF2-40B4-BE49-F238E27FC236}">
                <a16:creationId xmlns:a16="http://schemas.microsoft.com/office/drawing/2014/main" id="{22EB0971-A137-65EA-097E-AB8D897F6DDF}"/>
              </a:ext>
            </a:extLst>
          </p:cNvPr>
          <p:cNvSpPr/>
          <p:nvPr/>
        </p:nvSpPr>
        <p:spPr>
          <a:xfrm>
            <a:off x="390650" y="194364"/>
            <a:ext cx="9839681" cy="1253820"/>
          </a:xfrm>
          <a:prstGeom prst="rect">
            <a:avLst/>
          </a:prstGeom>
          <a:solidFill>
            <a:srgbClr val="00999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a:solidFill>
                <a:schemeClr val="bg1"/>
              </a:solidFill>
            </a:endParaRPr>
          </a:p>
        </p:txBody>
      </p:sp>
      <p:sp>
        <p:nvSpPr>
          <p:cNvPr id="96" name="正方形/長方形 95">
            <a:extLst>
              <a:ext uri="{FF2B5EF4-FFF2-40B4-BE49-F238E27FC236}">
                <a16:creationId xmlns:a16="http://schemas.microsoft.com/office/drawing/2014/main" id="{06B2BE46-F871-CB84-A324-1BF665E0FADF}"/>
              </a:ext>
            </a:extLst>
          </p:cNvPr>
          <p:cNvSpPr/>
          <p:nvPr/>
        </p:nvSpPr>
        <p:spPr>
          <a:xfrm>
            <a:off x="500361" y="4315443"/>
            <a:ext cx="3899712" cy="399406"/>
          </a:xfrm>
          <a:prstGeom prst="rect">
            <a:avLst/>
          </a:prstGeom>
          <a:solidFill>
            <a:srgbClr val="EDEBDF"/>
          </a:solid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1050" dirty="0">
                <a:solidFill>
                  <a:srgbClr val="009999"/>
                </a:solidFill>
                <a:latin typeface="+mn-ea"/>
              </a:rPr>
              <a:t>●</a:t>
            </a:r>
            <a:r>
              <a:rPr lang="en-US" altLang="ja-JP" sz="1050" b="1" dirty="0">
                <a:solidFill>
                  <a:srgbClr val="009999"/>
                </a:solidFill>
                <a:latin typeface="+mn-ea"/>
              </a:rPr>
              <a:t>Login screen URL</a:t>
            </a:r>
          </a:p>
          <a:p>
            <a:r>
              <a:rPr lang="ja-JP" altLang="en-US" sz="1050" dirty="0">
                <a:solidFill>
                  <a:srgbClr val="009999"/>
                </a:solidFill>
                <a:latin typeface="+mn-ea"/>
              </a:rPr>
              <a:t>　</a:t>
            </a:r>
            <a:r>
              <a:rPr lang="en-US" altLang="ja-JP" sz="1050" b="1" dirty="0">
                <a:solidFill>
                  <a:srgbClr val="009999"/>
                </a:solidFill>
                <a:latin typeface="+mn-ea"/>
                <a:hlinkClick r:id="rId3">
                  <a:extLst>
                    <a:ext uri="{A12FA001-AC4F-418D-AE19-62706E023703}">
                      <ahyp:hlinkClr xmlns:ahyp="http://schemas.microsoft.com/office/drawing/2018/hyperlinkcolor" val="tx"/>
                    </a:ext>
                  </a:extLst>
                </a:hlinkClick>
              </a:rPr>
              <a:t>https://pdca.armg-survey.com/#/login</a:t>
            </a:r>
            <a:endParaRPr lang="en-US" altLang="ja-JP" sz="1050" b="1" dirty="0">
              <a:solidFill>
                <a:srgbClr val="009999"/>
              </a:solidFill>
              <a:latin typeface="+mn-ea"/>
            </a:endParaRPr>
          </a:p>
        </p:txBody>
      </p:sp>
      <p:sp>
        <p:nvSpPr>
          <p:cNvPr id="11" name="フローチャート: 処理 10">
            <a:extLst>
              <a:ext uri="{FF2B5EF4-FFF2-40B4-BE49-F238E27FC236}">
                <a16:creationId xmlns:a16="http://schemas.microsoft.com/office/drawing/2014/main" id="{1D5FC6E7-791F-0B44-E6EF-6DB9F6E84F1C}"/>
              </a:ext>
            </a:extLst>
          </p:cNvPr>
          <p:cNvSpPr/>
          <p:nvPr/>
        </p:nvSpPr>
        <p:spPr>
          <a:xfrm>
            <a:off x="500361" y="3561663"/>
            <a:ext cx="3340194" cy="723688"/>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1100" b="1" dirty="0">
                <a:solidFill>
                  <a:srgbClr val="4D4D4D"/>
                </a:solidFill>
                <a:latin typeface="+mn-ea"/>
              </a:rPr>
              <a:t>Once you receive the email, access the login screen URL and</a:t>
            </a:r>
            <a:r>
              <a:rPr lang="ja-JP" altLang="en-US" sz="1100" b="1" dirty="0">
                <a:solidFill>
                  <a:srgbClr val="4D4D4D"/>
                </a:solidFill>
                <a:latin typeface="+mn-ea"/>
              </a:rPr>
              <a:t> </a:t>
            </a:r>
            <a:r>
              <a:rPr kumimoji="1" lang="en-US" altLang="ja-JP" sz="1100" b="1" dirty="0">
                <a:solidFill>
                  <a:srgbClr val="4D4D4D"/>
                </a:solidFill>
                <a:latin typeface="+mn-ea"/>
              </a:rPr>
              <a:t>enter your company ID, user ID, and password. Please change the password after doing so.</a:t>
            </a:r>
          </a:p>
        </p:txBody>
      </p:sp>
      <p:sp>
        <p:nvSpPr>
          <p:cNvPr id="20" name="フローチャート: 処理 19">
            <a:extLst>
              <a:ext uri="{FF2B5EF4-FFF2-40B4-BE49-F238E27FC236}">
                <a16:creationId xmlns:a16="http://schemas.microsoft.com/office/drawing/2014/main" id="{1ABCEAED-06D2-A9C8-6126-0E925066E288}"/>
              </a:ext>
            </a:extLst>
          </p:cNvPr>
          <p:cNvSpPr/>
          <p:nvPr/>
        </p:nvSpPr>
        <p:spPr>
          <a:xfrm>
            <a:off x="4737141" y="3574201"/>
            <a:ext cx="3316187" cy="92731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600"/>
              </a:lnSpc>
            </a:pPr>
            <a:r>
              <a:rPr kumimoji="1" lang="en-US" altLang="ja-JP" sz="1100" b="1" dirty="0">
                <a:solidFill>
                  <a:srgbClr val="4D4D4D"/>
                </a:solidFill>
              </a:rPr>
              <a:t>An email to notify you of the start of the investigation will be sent. When the survey date arrives, please follow the guidance in the email and complete the survey.</a:t>
            </a:r>
          </a:p>
        </p:txBody>
      </p:sp>
      <p:sp>
        <p:nvSpPr>
          <p:cNvPr id="38" name="フローチャート: 処理 37">
            <a:extLst>
              <a:ext uri="{FF2B5EF4-FFF2-40B4-BE49-F238E27FC236}">
                <a16:creationId xmlns:a16="http://schemas.microsoft.com/office/drawing/2014/main" id="{A50C4CC4-596A-AEEC-EA3F-0492DCD605C0}"/>
              </a:ext>
            </a:extLst>
          </p:cNvPr>
          <p:cNvSpPr/>
          <p:nvPr/>
        </p:nvSpPr>
        <p:spPr>
          <a:xfrm>
            <a:off x="8475598" y="3553866"/>
            <a:ext cx="3360302" cy="947650"/>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600"/>
              </a:lnSpc>
            </a:pPr>
            <a:r>
              <a:rPr kumimoji="1" lang="en-US" altLang="ja-JP" sz="1100" b="1" dirty="0">
                <a:solidFill>
                  <a:srgbClr val="4D4D4D"/>
                </a:solidFill>
              </a:rPr>
              <a:t>Once the survey is complete, you can check the results of your answers.</a:t>
            </a:r>
          </a:p>
          <a:p>
            <a:pPr>
              <a:lnSpc>
                <a:spcPts val="1600"/>
              </a:lnSpc>
            </a:pPr>
            <a:r>
              <a:rPr kumimoji="1" lang="en-US" altLang="ja-JP" sz="1100" b="1" dirty="0">
                <a:solidFill>
                  <a:srgbClr val="4D4D4D"/>
                </a:solidFill>
              </a:rPr>
              <a:t>You can check your progress against past results. Please try doing so.</a:t>
            </a:r>
          </a:p>
        </p:txBody>
      </p:sp>
      <p:sp>
        <p:nvSpPr>
          <p:cNvPr id="44" name="テキスト ボックス 66">
            <a:extLst>
              <a:ext uri="{FF2B5EF4-FFF2-40B4-BE49-F238E27FC236}">
                <a16:creationId xmlns:a16="http://schemas.microsoft.com/office/drawing/2014/main" id="{A64FE922-BB74-3348-A00B-DEA09D967DD3}"/>
              </a:ext>
            </a:extLst>
          </p:cNvPr>
          <p:cNvSpPr txBox="1"/>
          <p:nvPr/>
        </p:nvSpPr>
        <p:spPr>
          <a:xfrm>
            <a:off x="7541059" y="424655"/>
            <a:ext cx="2454704" cy="800219"/>
          </a:xfrm>
          <a:prstGeom prst="rect">
            <a:avLst/>
          </a:prstGeom>
          <a:noFill/>
          <a:ln>
            <a:solidFill>
              <a:schemeClr val="bg1"/>
            </a:solidFill>
          </a:ln>
        </p:spPr>
        <p:txBody>
          <a:bodyPr wrap="square" rtlCol="0" anchor="ctr">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sz="1200" b="1" dirty="0">
                <a:solidFill>
                  <a:srgbClr val="E33333"/>
                </a:solidFill>
                <a:latin typeface="+mn-ea"/>
              </a:rPr>
              <a:t>Company contact</a:t>
            </a:r>
          </a:p>
          <a:p>
            <a:r>
              <a:rPr lang="en-US" altLang="ja-JP" sz="1200" b="1" dirty="0">
                <a:solidFill>
                  <a:srgbClr val="E33333"/>
                </a:solidFill>
                <a:latin typeface="+mn-ea"/>
              </a:rPr>
              <a:t>Contact personnel: ○○○○○</a:t>
            </a:r>
          </a:p>
          <a:p>
            <a:r>
              <a:rPr lang="en-US" altLang="ja-JP" sz="1100" b="1" dirty="0">
                <a:solidFill>
                  <a:srgbClr val="E33333"/>
                </a:solidFill>
                <a:latin typeface="+mn-ea"/>
              </a:rPr>
              <a:t>TEL</a:t>
            </a:r>
            <a:r>
              <a:rPr lang="ja-JP" altLang="en-US" sz="1100" b="1" dirty="0">
                <a:solidFill>
                  <a:srgbClr val="E33333"/>
                </a:solidFill>
                <a:latin typeface="+mn-ea"/>
              </a:rPr>
              <a:t>　　：○○○○○○○○</a:t>
            </a:r>
          </a:p>
          <a:p>
            <a:r>
              <a:rPr lang="en-US" altLang="ja-JP" sz="1100" b="1" dirty="0">
                <a:solidFill>
                  <a:srgbClr val="E33333"/>
                </a:solidFill>
                <a:latin typeface="+mn-ea"/>
              </a:rPr>
              <a:t>E-MAIL </a:t>
            </a:r>
            <a:r>
              <a:rPr lang="ja-JP" altLang="en-US" sz="1100" b="1" dirty="0">
                <a:solidFill>
                  <a:srgbClr val="E33333"/>
                </a:solidFill>
                <a:latin typeface="+mn-ea"/>
              </a:rPr>
              <a:t>：○○○○○○○○</a:t>
            </a:r>
            <a:endParaRPr lang="en-US" altLang="ja-JP" sz="1100" b="1" dirty="0">
              <a:solidFill>
                <a:srgbClr val="E33333"/>
              </a:solidFill>
              <a:latin typeface="+mn-ea"/>
            </a:endParaRPr>
          </a:p>
        </p:txBody>
      </p:sp>
      <p:pic>
        <p:nvPicPr>
          <p:cNvPr id="48" name="図 47" descr="アイコン&#10;&#10;自動的に生成された説明">
            <a:extLst>
              <a:ext uri="{FF2B5EF4-FFF2-40B4-BE49-F238E27FC236}">
                <a16:creationId xmlns:a16="http://schemas.microsoft.com/office/drawing/2014/main" id="{A6A2E322-10B4-D7AB-1119-DEEEABBC5602}"/>
              </a:ext>
            </a:extLst>
          </p:cNvPr>
          <p:cNvPicPr>
            <a:picLocks noChangeAspect="1"/>
          </p:cNvPicPr>
          <p:nvPr/>
        </p:nvPicPr>
        <p:blipFill>
          <a:blip r:embed="rId4">
            <a:biLevel thresh="25000"/>
            <a:extLst>
              <a:ext uri="{28A0092B-C50C-407E-A947-70E740481C1C}">
                <a14:useLocalDpi xmlns:a14="http://schemas.microsoft.com/office/drawing/2010/main" val="0"/>
              </a:ext>
            </a:extLst>
          </a:blip>
          <a:stretch>
            <a:fillRect/>
          </a:stretch>
        </p:blipFill>
        <p:spPr>
          <a:xfrm>
            <a:off x="8538647" y="4717872"/>
            <a:ext cx="165762" cy="165762"/>
          </a:xfrm>
          <a:prstGeom prst="rect">
            <a:avLst/>
          </a:prstGeom>
        </p:spPr>
      </p:pic>
      <p:grpSp>
        <p:nvGrpSpPr>
          <p:cNvPr id="7" name="グループ化 6">
            <a:extLst>
              <a:ext uri="{FF2B5EF4-FFF2-40B4-BE49-F238E27FC236}">
                <a16:creationId xmlns:a16="http://schemas.microsoft.com/office/drawing/2014/main" id="{8E7B601A-9D95-811E-2788-C9F114D2441B}"/>
              </a:ext>
            </a:extLst>
          </p:cNvPr>
          <p:cNvGrpSpPr/>
          <p:nvPr/>
        </p:nvGrpSpPr>
        <p:grpSpPr>
          <a:xfrm>
            <a:off x="410701" y="296557"/>
            <a:ext cx="6965202" cy="1053260"/>
            <a:chOff x="324930" y="211582"/>
            <a:chExt cx="6965202" cy="1053260"/>
          </a:xfrm>
        </p:grpSpPr>
        <p:sp>
          <p:nvSpPr>
            <p:cNvPr id="43" name="正方形/長方形 42">
              <a:extLst>
                <a:ext uri="{FF2B5EF4-FFF2-40B4-BE49-F238E27FC236}">
                  <a16:creationId xmlns:a16="http://schemas.microsoft.com/office/drawing/2014/main" id="{90E61665-3CA2-2182-ED67-49F6FB024ED6}"/>
                </a:ext>
              </a:extLst>
            </p:cNvPr>
            <p:cNvSpPr/>
            <p:nvPr/>
          </p:nvSpPr>
          <p:spPr>
            <a:xfrm>
              <a:off x="324930" y="211582"/>
              <a:ext cx="6899481" cy="382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400" b="1" dirty="0">
                  <a:solidFill>
                    <a:schemeClr val="bg1"/>
                  </a:solidFill>
                </a:rPr>
                <a:t>ADVANTAGE </a:t>
              </a:r>
              <a:r>
                <a:rPr kumimoji="1" lang="en-US" altLang="ja-JP" sz="2400" b="1" dirty="0" err="1">
                  <a:solidFill>
                    <a:schemeClr val="bg1"/>
                  </a:solidFill>
                </a:rPr>
                <a:t>pdCa</a:t>
              </a:r>
              <a:r>
                <a:rPr kumimoji="1" lang="ja-JP" altLang="en-US" sz="2400" b="1" dirty="0">
                  <a:solidFill>
                    <a:schemeClr val="bg1"/>
                  </a:solidFill>
                </a:rPr>
                <a:t>　</a:t>
              </a:r>
              <a:r>
                <a:rPr kumimoji="1" lang="en-US" altLang="ja-JP" sz="2400" b="1" dirty="0">
                  <a:solidFill>
                    <a:schemeClr val="bg1"/>
                  </a:solidFill>
                </a:rPr>
                <a:t>Implementation Guide</a:t>
              </a:r>
            </a:p>
          </p:txBody>
        </p:sp>
        <p:sp>
          <p:nvSpPr>
            <p:cNvPr id="52" name="テキスト ボックス 66">
              <a:extLst>
                <a:ext uri="{FF2B5EF4-FFF2-40B4-BE49-F238E27FC236}">
                  <a16:creationId xmlns:a16="http://schemas.microsoft.com/office/drawing/2014/main" id="{90E2753E-BFF7-AFBF-A0C6-E850F1A21E1F}"/>
                </a:ext>
              </a:extLst>
            </p:cNvPr>
            <p:cNvSpPr txBox="1"/>
            <p:nvPr/>
          </p:nvSpPr>
          <p:spPr>
            <a:xfrm>
              <a:off x="648374" y="672372"/>
              <a:ext cx="6641758" cy="592470"/>
            </a:xfrm>
            <a:prstGeom prst="rect">
              <a:avLst/>
            </a:prstGeom>
            <a:noFill/>
            <a:ln>
              <a:no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ts val="1300"/>
                </a:lnSpc>
              </a:pPr>
              <a:r>
                <a:rPr lang="en-US" altLang="ja-JP" sz="1100" b="1" dirty="0">
                  <a:solidFill>
                    <a:schemeClr val="bg1"/>
                  </a:solidFill>
                  <a:latin typeface="+mn-ea"/>
                </a:rPr>
                <a:t>ADVANTAGE </a:t>
              </a:r>
              <a:r>
                <a:rPr lang="en-US" altLang="ja-JP" sz="1100" b="1" dirty="0" err="1">
                  <a:solidFill>
                    <a:schemeClr val="bg1"/>
                  </a:solidFill>
                  <a:latin typeface="+mn-ea"/>
                </a:rPr>
                <a:t>pdCa</a:t>
              </a:r>
              <a:r>
                <a:rPr lang="en-US" altLang="ja-JP" sz="1100" b="1" dirty="0">
                  <a:solidFill>
                    <a:schemeClr val="bg1"/>
                  </a:solidFill>
                  <a:latin typeface="+mn-ea"/>
                </a:rPr>
                <a:t> is a service that visualizes the state of a company or organization by surveying everyone using the same questions.</a:t>
              </a:r>
            </a:p>
            <a:p>
              <a:pPr>
                <a:lnSpc>
                  <a:spcPts val="1300"/>
                </a:lnSpc>
              </a:pPr>
              <a:r>
                <a:rPr lang="en-US" altLang="ja-JP" sz="1100" b="1" dirty="0">
                  <a:solidFill>
                    <a:schemeClr val="bg1"/>
                  </a:solidFill>
                  <a:latin typeface="+mn-ea"/>
                </a:rPr>
                <a:t>Please provide answers after checking the procedure below.</a:t>
              </a:r>
            </a:p>
          </p:txBody>
        </p:sp>
      </p:grpSp>
      <p:sp>
        <p:nvSpPr>
          <p:cNvPr id="99" name="正方形/長方形 98">
            <a:extLst>
              <a:ext uri="{FF2B5EF4-FFF2-40B4-BE49-F238E27FC236}">
                <a16:creationId xmlns:a16="http://schemas.microsoft.com/office/drawing/2014/main" id="{DE3ED4FC-0E36-5217-E628-C7AE10698970}"/>
              </a:ext>
            </a:extLst>
          </p:cNvPr>
          <p:cNvSpPr/>
          <p:nvPr/>
        </p:nvSpPr>
        <p:spPr>
          <a:xfrm>
            <a:off x="1487864" y="4748060"/>
            <a:ext cx="2910786" cy="1101700"/>
          </a:xfrm>
          <a:prstGeom prst="rect">
            <a:avLst/>
          </a:prstGeom>
          <a:solidFill>
            <a:srgbClr val="EDEBDF"/>
          </a:solidFill>
          <a:ln>
            <a:noFill/>
          </a:ln>
        </p:spPr>
        <p:style>
          <a:lnRef idx="2">
            <a:schemeClr val="dk1"/>
          </a:lnRef>
          <a:fillRef idx="1">
            <a:schemeClr val="lt1"/>
          </a:fillRef>
          <a:effectRef idx="0">
            <a:schemeClr val="dk1"/>
          </a:effectRef>
          <a:fontRef idx="minor">
            <a:schemeClr val="dk1"/>
          </a:fontRef>
        </p:style>
        <p:txBody>
          <a:bodyPr rtlCol="0" anchor="t"/>
          <a:lstStyle/>
          <a:p>
            <a:r>
              <a:rPr lang="en-US" altLang="ja-JP" sz="900" b="1" dirty="0">
                <a:solidFill>
                  <a:srgbClr val="009999"/>
                </a:solidFill>
                <a:latin typeface="+mn-ea"/>
              </a:rPr>
              <a:t>*Email title: Guidance on your login to "ADVANTAGE </a:t>
            </a:r>
            <a:r>
              <a:rPr lang="en-US" altLang="ja-JP" sz="900" b="1" dirty="0" err="1">
                <a:solidFill>
                  <a:srgbClr val="009999"/>
                </a:solidFill>
                <a:latin typeface="+mn-ea"/>
              </a:rPr>
              <a:t>pdCa</a:t>
            </a:r>
            <a:r>
              <a:rPr lang="en-US" altLang="ja-JP" sz="900" b="1" dirty="0">
                <a:solidFill>
                  <a:srgbClr val="009999"/>
                </a:solidFill>
                <a:latin typeface="+mn-ea"/>
              </a:rPr>
              <a:t>” </a:t>
            </a:r>
          </a:p>
          <a:p>
            <a:r>
              <a:rPr lang="en-US" altLang="ja-JP" sz="900" b="1" dirty="0">
                <a:solidFill>
                  <a:srgbClr val="009999"/>
                </a:solidFill>
                <a:latin typeface="+mn-ea"/>
              </a:rPr>
              <a:t>(From</a:t>
            </a:r>
            <a:r>
              <a:rPr lang="ja-JP" altLang="en-US" sz="900" b="1" dirty="0">
                <a:solidFill>
                  <a:srgbClr val="009999"/>
                </a:solidFill>
                <a:latin typeface="+mn-ea"/>
              </a:rPr>
              <a:t>：</a:t>
            </a:r>
            <a:r>
              <a:rPr lang="en-US" altLang="ja-JP" sz="900" b="1" dirty="0">
                <a:solidFill>
                  <a:srgbClr val="009999"/>
                </a:solidFill>
                <a:latin typeface="+mn-ea"/>
              </a:rPr>
              <a:t>noreply@armg-survey.com)</a:t>
            </a:r>
          </a:p>
          <a:p>
            <a:r>
              <a:rPr lang="en-US" altLang="ja-JP" sz="900" b="1" dirty="0">
                <a:solidFill>
                  <a:srgbClr val="009999"/>
                </a:solidFill>
                <a:latin typeface="+mn-ea"/>
              </a:rPr>
              <a:t>*When you log in for the second time, please remember to use the new password that you have set up.</a:t>
            </a:r>
          </a:p>
        </p:txBody>
      </p:sp>
      <p:grpSp>
        <p:nvGrpSpPr>
          <p:cNvPr id="102" name="グループ化 101">
            <a:extLst>
              <a:ext uri="{FF2B5EF4-FFF2-40B4-BE49-F238E27FC236}">
                <a16:creationId xmlns:a16="http://schemas.microsoft.com/office/drawing/2014/main" id="{6C3867A5-0B1D-1602-B25C-8E2D4A3B2ECB}"/>
              </a:ext>
            </a:extLst>
          </p:cNvPr>
          <p:cNvGrpSpPr/>
          <p:nvPr/>
        </p:nvGrpSpPr>
        <p:grpSpPr>
          <a:xfrm>
            <a:off x="1606104" y="5720248"/>
            <a:ext cx="413461" cy="765159"/>
            <a:chOff x="170167" y="4167618"/>
            <a:chExt cx="896454" cy="1650703"/>
          </a:xfrm>
        </p:grpSpPr>
        <p:pic>
          <p:nvPicPr>
            <p:cNvPr id="103" name="図 102">
              <a:extLst>
                <a:ext uri="{FF2B5EF4-FFF2-40B4-BE49-F238E27FC236}">
                  <a16:creationId xmlns:a16="http://schemas.microsoft.com/office/drawing/2014/main" id="{1C6051A6-ADCD-C929-5D02-513F1AF6DBF7}"/>
                </a:ext>
              </a:extLst>
            </p:cNvPr>
            <p:cNvPicPr>
              <a:picLocks noChangeAspect="1"/>
            </p:cNvPicPr>
            <p:nvPr/>
          </p:nvPicPr>
          <p:blipFill rotWithShape="1">
            <a:blip r:embed="rId5"/>
            <a:srcRect/>
            <a:stretch/>
          </p:blipFill>
          <p:spPr>
            <a:xfrm>
              <a:off x="170167" y="4167618"/>
              <a:ext cx="896454" cy="1650703"/>
            </a:xfrm>
            <a:prstGeom prst="roundRect">
              <a:avLst/>
            </a:prstGeom>
          </p:spPr>
        </p:pic>
        <p:pic>
          <p:nvPicPr>
            <p:cNvPr id="104" name="図 103">
              <a:extLst>
                <a:ext uri="{FF2B5EF4-FFF2-40B4-BE49-F238E27FC236}">
                  <a16:creationId xmlns:a16="http://schemas.microsoft.com/office/drawing/2014/main" id="{8070B3E5-9CEF-B9E7-7AFC-79D93027A1C5}"/>
                </a:ext>
              </a:extLst>
            </p:cNvPr>
            <p:cNvPicPr>
              <a:picLocks noChangeAspect="1"/>
            </p:cNvPicPr>
            <p:nvPr/>
          </p:nvPicPr>
          <p:blipFill>
            <a:blip r:embed="rId6"/>
            <a:stretch>
              <a:fillRect/>
            </a:stretch>
          </p:blipFill>
          <p:spPr>
            <a:xfrm>
              <a:off x="240028" y="4459299"/>
              <a:ext cx="770855" cy="1160472"/>
            </a:xfrm>
            <a:prstGeom prst="rect">
              <a:avLst/>
            </a:prstGeom>
          </p:spPr>
        </p:pic>
      </p:grpSp>
      <p:sp>
        <p:nvSpPr>
          <p:cNvPr id="106" name="テキスト ボックス 23">
            <a:extLst>
              <a:ext uri="{FF2B5EF4-FFF2-40B4-BE49-F238E27FC236}">
                <a16:creationId xmlns:a16="http://schemas.microsoft.com/office/drawing/2014/main" id="{58790FB5-E1C3-1008-A7BC-F012A3DF1317}"/>
              </a:ext>
            </a:extLst>
          </p:cNvPr>
          <p:cNvSpPr txBox="1"/>
          <p:nvPr/>
        </p:nvSpPr>
        <p:spPr>
          <a:xfrm>
            <a:off x="2130825" y="5890356"/>
            <a:ext cx="2269248" cy="584775"/>
          </a:xfrm>
          <a:prstGeom prst="rect">
            <a:avLst/>
          </a:prstGeom>
          <a:noFill/>
          <a:ln>
            <a:solidFill>
              <a:srgbClr val="FABE00"/>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sz="800" b="1" dirty="0">
                <a:latin typeface="+mn-ea"/>
              </a:rPr>
              <a:t>If you forgot your password, please click the link marked </a:t>
            </a:r>
          </a:p>
          <a:p>
            <a:r>
              <a:rPr lang="en-US" altLang="ja-JP" sz="800" b="1" dirty="0">
                <a:latin typeface="+mn-ea"/>
              </a:rPr>
              <a:t>“Forgot Password?” or contact your company representative (see top right).</a:t>
            </a:r>
          </a:p>
        </p:txBody>
      </p:sp>
      <p:sp>
        <p:nvSpPr>
          <p:cNvPr id="107" name="フローチャート: 処理 106">
            <a:extLst>
              <a:ext uri="{FF2B5EF4-FFF2-40B4-BE49-F238E27FC236}">
                <a16:creationId xmlns:a16="http://schemas.microsoft.com/office/drawing/2014/main" id="{BA06ADB3-0386-17A0-A8B8-5B15BD82E1B7}"/>
              </a:ext>
            </a:extLst>
          </p:cNvPr>
          <p:cNvSpPr/>
          <p:nvPr/>
        </p:nvSpPr>
        <p:spPr>
          <a:xfrm>
            <a:off x="11239412" y="5290411"/>
            <a:ext cx="620680" cy="39561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100"/>
              </a:lnSpc>
            </a:pPr>
            <a:r>
              <a:rPr kumimoji="1" lang="en-US" altLang="ja-JP" sz="800" dirty="0">
                <a:solidFill>
                  <a:srgbClr val="4D4D4D"/>
                </a:solidFill>
              </a:rPr>
              <a:t>images</a:t>
            </a:r>
            <a:endParaRPr kumimoji="1" lang="ja-JP" altLang="en-US" sz="800" dirty="0">
              <a:solidFill>
                <a:srgbClr val="4D4D4D"/>
              </a:solidFill>
            </a:endParaRPr>
          </a:p>
        </p:txBody>
      </p:sp>
      <p:sp>
        <p:nvSpPr>
          <p:cNvPr id="108" name="フローチャート: 処理 107">
            <a:extLst>
              <a:ext uri="{FF2B5EF4-FFF2-40B4-BE49-F238E27FC236}">
                <a16:creationId xmlns:a16="http://schemas.microsoft.com/office/drawing/2014/main" id="{1122BCFD-9CEF-B299-A833-6156574FA268}"/>
              </a:ext>
            </a:extLst>
          </p:cNvPr>
          <p:cNvSpPr/>
          <p:nvPr/>
        </p:nvSpPr>
        <p:spPr>
          <a:xfrm>
            <a:off x="4739913" y="4568052"/>
            <a:ext cx="3222187" cy="426591"/>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900" b="1" dirty="0">
                <a:solidFill>
                  <a:srgbClr val="4D4D4D"/>
                </a:solidFill>
              </a:rPr>
              <a:t>*If there are multiple surveys, they will all appear on your home screen. Please complete them all.</a:t>
            </a:r>
          </a:p>
        </p:txBody>
      </p:sp>
      <p:grpSp>
        <p:nvGrpSpPr>
          <p:cNvPr id="143" name="グループ化 142">
            <a:extLst>
              <a:ext uri="{FF2B5EF4-FFF2-40B4-BE49-F238E27FC236}">
                <a16:creationId xmlns:a16="http://schemas.microsoft.com/office/drawing/2014/main" id="{D2AD0489-A732-08AF-E695-6D510BC10ED6}"/>
              </a:ext>
            </a:extLst>
          </p:cNvPr>
          <p:cNvGrpSpPr/>
          <p:nvPr/>
        </p:nvGrpSpPr>
        <p:grpSpPr>
          <a:xfrm>
            <a:off x="-4073042" y="217613"/>
            <a:ext cx="3394013" cy="2139278"/>
            <a:chOff x="-3695700" y="314376"/>
            <a:chExt cx="3394013" cy="2139278"/>
          </a:xfrm>
        </p:grpSpPr>
        <p:sp>
          <p:nvSpPr>
            <p:cNvPr id="136" name="吹き出し: 四角形 135">
              <a:extLst>
                <a:ext uri="{FF2B5EF4-FFF2-40B4-BE49-F238E27FC236}">
                  <a16:creationId xmlns:a16="http://schemas.microsoft.com/office/drawing/2014/main" id="{44D4BFF7-3D65-56F4-5C9C-A10293DD234B}"/>
                </a:ext>
              </a:extLst>
            </p:cNvPr>
            <p:cNvSpPr/>
            <p:nvPr/>
          </p:nvSpPr>
          <p:spPr>
            <a:xfrm rot="16200000">
              <a:off x="-3068332" y="-312992"/>
              <a:ext cx="2139278" cy="3394013"/>
            </a:xfrm>
            <a:prstGeom prst="wedgeRectCallout">
              <a:avLst>
                <a:gd name="adj1" fmla="val -22035"/>
                <a:gd name="adj2" fmla="val 64074"/>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7" name="図 136" descr="アイコン&#10;&#10;自動的に生成された説明">
              <a:extLst>
                <a:ext uri="{FF2B5EF4-FFF2-40B4-BE49-F238E27FC236}">
                  <a16:creationId xmlns:a16="http://schemas.microsoft.com/office/drawing/2014/main" id="{1C925D14-79C7-F7D1-CD5F-D64B5F069A1E}"/>
                </a:ext>
              </a:extLst>
            </p:cNvPr>
            <p:cNvPicPr>
              <a:picLocks noChangeAspect="1"/>
            </p:cNvPicPr>
            <p:nvPr/>
          </p:nvPicPr>
          <p:blipFill>
            <a:blip r:embed="rId7">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454632" y="442196"/>
              <a:ext cx="767255" cy="767255"/>
            </a:xfrm>
            <a:prstGeom prst="rect">
              <a:avLst/>
            </a:prstGeom>
          </p:spPr>
        </p:pic>
        <p:sp>
          <p:nvSpPr>
            <p:cNvPr id="138" name="正方形/長方形 137">
              <a:extLst>
                <a:ext uri="{FF2B5EF4-FFF2-40B4-BE49-F238E27FC236}">
                  <a16:creationId xmlns:a16="http://schemas.microsoft.com/office/drawing/2014/main" id="{47E3149A-ED87-0B36-F4D5-A991FFC42E15}"/>
                </a:ext>
              </a:extLst>
            </p:cNvPr>
            <p:cNvSpPr/>
            <p:nvPr/>
          </p:nvSpPr>
          <p:spPr>
            <a:xfrm>
              <a:off x="-2724837" y="467078"/>
              <a:ext cx="2245851" cy="1949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2400" b="1" dirty="0">
                  <a:solidFill>
                    <a:srgbClr val="E33333"/>
                  </a:solidFill>
                  <a:latin typeface="Meirio UI"/>
                  <a:ea typeface="メイリオ" panose="020B0604030504040204" pitchFamily="50" charset="-128"/>
                </a:rPr>
                <a:t>記載箇所①</a:t>
              </a:r>
              <a:endParaRPr kumimoji="1" lang="en-US" altLang="ja-JP" sz="2400" b="1" dirty="0">
                <a:solidFill>
                  <a:srgbClr val="E33333"/>
                </a:solidFill>
                <a:latin typeface="Meirio UI"/>
                <a:ea typeface="メイリオ" panose="020B0604030504040204" pitchFamily="50" charset="-128"/>
              </a:endParaRPr>
            </a:p>
            <a:p>
              <a:pPr>
                <a:lnSpc>
                  <a:spcPct val="150000"/>
                </a:lnSpc>
              </a:pPr>
              <a:r>
                <a:rPr kumimoji="1" lang="ja-JP" altLang="en-US" sz="2000" dirty="0">
                  <a:solidFill>
                    <a:srgbClr val="12284D"/>
                  </a:solidFill>
                  <a:latin typeface="Meirio UI"/>
                  <a:ea typeface="メイリオ" panose="020B0604030504040204" pitchFamily="50" charset="-128"/>
                </a:rPr>
                <a:t>・初回の調査実施　</a:t>
              </a:r>
              <a:endParaRPr kumimoji="1" lang="en-US" altLang="ja-JP" sz="2000" dirty="0">
                <a:solidFill>
                  <a:srgbClr val="12284D"/>
                </a:solidFill>
                <a:latin typeface="Meirio UI"/>
                <a:ea typeface="メイリオ" panose="020B0604030504040204" pitchFamily="50" charset="-128"/>
              </a:endParaRPr>
            </a:p>
            <a:p>
              <a:r>
                <a:rPr lang="ja-JP" altLang="en-US" sz="2000" dirty="0">
                  <a:solidFill>
                    <a:srgbClr val="12284D"/>
                  </a:solidFill>
                  <a:latin typeface="Meirio UI"/>
                  <a:ea typeface="メイリオ" panose="020B0604030504040204" pitchFamily="50" charset="-128"/>
                </a:rPr>
                <a:t>　</a:t>
              </a:r>
              <a:r>
                <a:rPr kumimoji="1" lang="ja-JP" altLang="en-US" sz="2000" dirty="0">
                  <a:solidFill>
                    <a:srgbClr val="12284D"/>
                  </a:solidFill>
                  <a:latin typeface="Meirio UI"/>
                  <a:ea typeface="メイリオ" panose="020B0604030504040204" pitchFamily="50" charset="-128"/>
                </a:rPr>
                <a:t>スケジュール</a:t>
              </a:r>
            </a:p>
            <a:p>
              <a:pPr>
                <a:lnSpc>
                  <a:spcPct val="150000"/>
                </a:lnSpc>
              </a:pPr>
              <a:r>
                <a:rPr kumimoji="1" lang="ja-JP" altLang="en-US" sz="2000" dirty="0">
                  <a:solidFill>
                    <a:srgbClr val="12284D"/>
                  </a:solidFill>
                  <a:latin typeface="Meirio UI"/>
                  <a:ea typeface="メイリオ" panose="020B0604030504040204" pitchFamily="50" charset="-128"/>
                </a:rPr>
                <a:t>・実施頻度</a:t>
              </a:r>
            </a:p>
          </p:txBody>
        </p:sp>
      </p:grpSp>
      <p:grpSp>
        <p:nvGrpSpPr>
          <p:cNvPr id="142" name="グループ化 141">
            <a:extLst>
              <a:ext uri="{FF2B5EF4-FFF2-40B4-BE49-F238E27FC236}">
                <a16:creationId xmlns:a16="http://schemas.microsoft.com/office/drawing/2014/main" id="{308217C8-8152-7872-68A2-C02C098DB9F2}"/>
              </a:ext>
            </a:extLst>
          </p:cNvPr>
          <p:cNvGrpSpPr/>
          <p:nvPr/>
        </p:nvGrpSpPr>
        <p:grpSpPr>
          <a:xfrm>
            <a:off x="12858930" y="180139"/>
            <a:ext cx="3394013" cy="2139278"/>
            <a:chOff x="12858930" y="446839"/>
            <a:chExt cx="3394013" cy="2139278"/>
          </a:xfrm>
        </p:grpSpPr>
        <p:sp>
          <p:nvSpPr>
            <p:cNvPr id="139" name="吹き出し: 四角形 138">
              <a:extLst>
                <a:ext uri="{FF2B5EF4-FFF2-40B4-BE49-F238E27FC236}">
                  <a16:creationId xmlns:a16="http://schemas.microsoft.com/office/drawing/2014/main" id="{1A1D3E2C-E41E-BA61-AA1F-164F5A2D1E3A}"/>
                </a:ext>
              </a:extLst>
            </p:cNvPr>
            <p:cNvSpPr/>
            <p:nvPr/>
          </p:nvSpPr>
          <p:spPr>
            <a:xfrm rot="5400000">
              <a:off x="13486298" y="-180529"/>
              <a:ext cx="2139278" cy="3394013"/>
            </a:xfrm>
            <a:prstGeom prst="wedgeRectCallout">
              <a:avLst>
                <a:gd name="adj1" fmla="val -22035"/>
                <a:gd name="adj2" fmla="val 64074"/>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40" name="図 139" descr="アイコン&#10;&#10;自動的に生成された説明">
              <a:extLst>
                <a:ext uri="{FF2B5EF4-FFF2-40B4-BE49-F238E27FC236}">
                  <a16:creationId xmlns:a16="http://schemas.microsoft.com/office/drawing/2014/main" id="{67E1D21E-0C8E-741F-FA4B-51D253454FDF}"/>
                </a:ext>
              </a:extLst>
            </p:cNvPr>
            <p:cNvPicPr>
              <a:picLocks noChangeAspect="1"/>
            </p:cNvPicPr>
            <p:nvPr/>
          </p:nvPicPr>
          <p:blipFill>
            <a:blip r:embed="rId7">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13099998" y="574659"/>
              <a:ext cx="767255" cy="767255"/>
            </a:xfrm>
            <a:prstGeom prst="rect">
              <a:avLst/>
            </a:prstGeom>
          </p:spPr>
        </p:pic>
        <p:sp>
          <p:nvSpPr>
            <p:cNvPr id="141" name="正方形/長方形 140">
              <a:extLst>
                <a:ext uri="{FF2B5EF4-FFF2-40B4-BE49-F238E27FC236}">
                  <a16:creationId xmlns:a16="http://schemas.microsoft.com/office/drawing/2014/main" id="{26F57D21-410F-0AED-451B-E086AC15AAF7}"/>
                </a:ext>
              </a:extLst>
            </p:cNvPr>
            <p:cNvSpPr/>
            <p:nvPr/>
          </p:nvSpPr>
          <p:spPr>
            <a:xfrm>
              <a:off x="13829793" y="599541"/>
              <a:ext cx="2245851" cy="1949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2400" b="1" dirty="0">
                  <a:solidFill>
                    <a:srgbClr val="E33333"/>
                  </a:solidFill>
                  <a:latin typeface="Meirio UI"/>
                  <a:ea typeface="メイリオ" panose="020B0604030504040204" pitchFamily="50" charset="-128"/>
                </a:rPr>
                <a:t>記載箇所②</a:t>
              </a:r>
              <a:endParaRPr kumimoji="1" lang="en-US" altLang="ja-JP" sz="2400" b="1" dirty="0">
                <a:solidFill>
                  <a:srgbClr val="E33333"/>
                </a:solidFill>
                <a:latin typeface="Meirio UI"/>
                <a:ea typeface="メイリオ" panose="020B0604030504040204" pitchFamily="50" charset="-128"/>
              </a:endParaRPr>
            </a:p>
            <a:p>
              <a:r>
                <a:rPr kumimoji="1" lang="ja-JP" altLang="en-US" sz="2000" dirty="0">
                  <a:solidFill>
                    <a:srgbClr val="12284D"/>
                  </a:solidFill>
                  <a:latin typeface="Meirio UI"/>
                  <a:ea typeface="メイリオ" panose="020B0604030504040204" pitchFamily="50" charset="-128"/>
                </a:rPr>
                <a:t>社内問い合わせ先の担当者情報</a:t>
              </a:r>
            </a:p>
          </p:txBody>
        </p:sp>
      </p:grpSp>
      <p:sp>
        <p:nvSpPr>
          <p:cNvPr id="144" name="正方形/長方形 143">
            <a:extLst>
              <a:ext uri="{FF2B5EF4-FFF2-40B4-BE49-F238E27FC236}">
                <a16:creationId xmlns:a16="http://schemas.microsoft.com/office/drawing/2014/main" id="{225B7F3B-AA2A-8732-ADBE-9805E92FA595}"/>
              </a:ext>
            </a:extLst>
          </p:cNvPr>
          <p:cNvSpPr/>
          <p:nvPr/>
        </p:nvSpPr>
        <p:spPr>
          <a:xfrm>
            <a:off x="12858931" y="2704696"/>
            <a:ext cx="3394014" cy="4153304"/>
          </a:xfrm>
          <a:prstGeom prst="rect">
            <a:avLst/>
          </a:prstGeom>
          <a:solidFill>
            <a:schemeClr val="bg1"/>
          </a:solidFill>
          <a:ln w="25400">
            <a:solidFill>
              <a:srgbClr val="1228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5" name="正方形/長方形 144">
            <a:extLst>
              <a:ext uri="{FF2B5EF4-FFF2-40B4-BE49-F238E27FC236}">
                <a16:creationId xmlns:a16="http://schemas.microsoft.com/office/drawing/2014/main" id="{FF0066D1-75D4-35D5-5C0B-C4BEA3A81524}"/>
              </a:ext>
            </a:extLst>
          </p:cNvPr>
          <p:cNvSpPr/>
          <p:nvPr/>
        </p:nvSpPr>
        <p:spPr>
          <a:xfrm>
            <a:off x="12874849" y="3076744"/>
            <a:ext cx="3357657" cy="33115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ja-JP" altLang="en-US" sz="1600" b="1">
                <a:solidFill>
                  <a:srgbClr val="12284D"/>
                </a:solidFill>
                <a:latin typeface="Meirio UI"/>
                <a:ea typeface="メイリオ" panose="020B0604030504040204" pitchFamily="50" charset="-128"/>
              </a:rPr>
              <a:t>▼</a:t>
            </a:r>
            <a:r>
              <a:rPr kumimoji="1" lang="ja-JP" altLang="en-US" sz="1600" b="1">
                <a:solidFill>
                  <a:srgbClr val="12284D"/>
                </a:solidFill>
                <a:latin typeface="Meirio UI"/>
                <a:ea typeface="メイリオ" panose="020B0604030504040204" pitchFamily="50" charset="-128"/>
              </a:rPr>
              <a:t>以下をご記載のうえ、</a:t>
            </a:r>
            <a:endParaRPr kumimoji="1" lang="en-US" altLang="ja-JP" sz="1600" b="1">
              <a:solidFill>
                <a:srgbClr val="12284D"/>
              </a:solidFill>
              <a:latin typeface="Meirio UI"/>
              <a:ea typeface="メイリオ" panose="020B0604030504040204" pitchFamily="50" charset="-128"/>
            </a:endParaRPr>
          </a:p>
          <a:p>
            <a:pPr>
              <a:lnSpc>
                <a:spcPct val="150000"/>
              </a:lnSpc>
            </a:pPr>
            <a:r>
              <a:rPr lang="ja-JP" altLang="en-US" sz="1600" b="1">
                <a:solidFill>
                  <a:srgbClr val="12284D"/>
                </a:solidFill>
                <a:latin typeface="Meirio UI"/>
                <a:ea typeface="メイリオ" panose="020B0604030504040204" pitchFamily="50" charset="-128"/>
              </a:rPr>
              <a:t>　　　　　　　　</a:t>
            </a:r>
            <a:r>
              <a:rPr kumimoji="1" lang="ja-JP" altLang="en-US" sz="1600" b="1">
                <a:solidFill>
                  <a:srgbClr val="12284D"/>
                </a:solidFill>
                <a:latin typeface="Meirio UI"/>
                <a:ea typeface="メイリオ" panose="020B0604030504040204" pitchFamily="50" charset="-128"/>
              </a:rPr>
              <a:t>ご使用ください。</a:t>
            </a:r>
          </a:p>
          <a:p>
            <a:pPr>
              <a:lnSpc>
                <a:spcPct val="150000"/>
              </a:lnSpc>
            </a:pPr>
            <a:endParaRPr kumimoji="1" lang="ja-JP" altLang="en-US" sz="1600" b="1">
              <a:solidFill>
                <a:srgbClr val="12284D"/>
              </a:solidFill>
              <a:latin typeface="Meirio UI"/>
              <a:ea typeface="メイリオ" panose="020B0604030504040204" pitchFamily="50" charset="-128"/>
            </a:endParaRPr>
          </a:p>
          <a:p>
            <a:pPr>
              <a:lnSpc>
                <a:spcPct val="150000"/>
              </a:lnSpc>
            </a:pPr>
            <a:r>
              <a:rPr kumimoji="1" lang="ja-JP" altLang="en-US" sz="1600" b="1">
                <a:solidFill>
                  <a:srgbClr val="12284D"/>
                </a:solidFill>
                <a:latin typeface="Meirio UI"/>
                <a:ea typeface="メイリオ" panose="020B0604030504040204" pitchFamily="50" charset="-128"/>
              </a:rPr>
              <a:t>・社内問い合わせ先の担当者情報</a:t>
            </a:r>
          </a:p>
          <a:p>
            <a:pPr>
              <a:lnSpc>
                <a:spcPct val="150000"/>
              </a:lnSpc>
            </a:pPr>
            <a:endParaRPr kumimoji="1" lang="ja-JP" altLang="en-US" sz="1600" b="1">
              <a:solidFill>
                <a:srgbClr val="12284D"/>
              </a:solidFill>
              <a:latin typeface="Meirio UI"/>
              <a:ea typeface="メイリオ" panose="020B0604030504040204" pitchFamily="50" charset="-128"/>
            </a:endParaRPr>
          </a:p>
          <a:p>
            <a:pPr>
              <a:lnSpc>
                <a:spcPct val="150000"/>
              </a:lnSpc>
            </a:pPr>
            <a:r>
              <a:rPr kumimoji="1" lang="ja-JP" altLang="en-US" sz="1600" b="1">
                <a:solidFill>
                  <a:srgbClr val="12284D"/>
                </a:solidFill>
                <a:latin typeface="Meirio UI"/>
                <a:ea typeface="メイリオ" panose="020B0604030504040204" pitchFamily="50" charset="-128"/>
              </a:rPr>
              <a:t>・初回の調査実施スケジュール</a:t>
            </a:r>
          </a:p>
          <a:p>
            <a:pPr>
              <a:lnSpc>
                <a:spcPct val="150000"/>
              </a:lnSpc>
            </a:pPr>
            <a:r>
              <a:rPr kumimoji="1" lang="ja-JP" altLang="en-US" sz="1600" b="1">
                <a:solidFill>
                  <a:srgbClr val="12284D"/>
                </a:solidFill>
                <a:latin typeface="Meirio UI"/>
                <a:ea typeface="メイリオ" panose="020B0604030504040204" pitchFamily="50" charset="-128"/>
              </a:rPr>
              <a:t>・実施頻度</a:t>
            </a:r>
          </a:p>
        </p:txBody>
      </p:sp>
      <p:grpSp>
        <p:nvGrpSpPr>
          <p:cNvPr id="2" name="グループ化 1">
            <a:extLst>
              <a:ext uri="{FF2B5EF4-FFF2-40B4-BE49-F238E27FC236}">
                <a16:creationId xmlns:a16="http://schemas.microsoft.com/office/drawing/2014/main" id="{6DE1DCB9-1A46-FB53-568D-C9C1C9D8B2A3}"/>
              </a:ext>
            </a:extLst>
          </p:cNvPr>
          <p:cNvGrpSpPr/>
          <p:nvPr/>
        </p:nvGrpSpPr>
        <p:grpSpPr>
          <a:xfrm>
            <a:off x="9216205" y="1031143"/>
            <a:ext cx="2634186" cy="1124645"/>
            <a:chOff x="9293047" y="799377"/>
            <a:chExt cx="2634186" cy="1124645"/>
          </a:xfrm>
        </p:grpSpPr>
        <p:sp>
          <p:nvSpPr>
            <p:cNvPr id="47" name="テキスト ボックス 57">
              <a:extLst>
                <a:ext uri="{FF2B5EF4-FFF2-40B4-BE49-F238E27FC236}">
                  <a16:creationId xmlns:a16="http://schemas.microsoft.com/office/drawing/2014/main" id="{F1CD6BDC-0EAA-844D-96E4-8692A6F7D3B0}"/>
                </a:ext>
              </a:extLst>
            </p:cNvPr>
            <p:cNvSpPr txBox="1"/>
            <p:nvPr/>
          </p:nvSpPr>
          <p:spPr>
            <a:xfrm>
              <a:off x="9885787" y="1413599"/>
              <a:ext cx="2041446" cy="342273"/>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sz="812" b="1" dirty="0">
                  <a:solidFill>
                    <a:srgbClr val="009999"/>
                  </a:solidFill>
                  <a:latin typeface="+mn-ea"/>
                </a:rPr>
                <a:t>For inquiries related to the system,</a:t>
              </a:r>
            </a:p>
            <a:p>
              <a:r>
                <a:rPr lang="en-US" altLang="ja-JP" sz="812" b="1" dirty="0">
                  <a:solidFill>
                    <a:srgbClr val="009999"/>
                  </a:solidFill>
                  <a:latin typeface="+mn-ea"/>
                </a:rPr>
                <a:t>Go to inquiry form:</a:t>
              </a:r>
            </a:p>
          </p:txBody>
        </p:sp>
        <p:pic>
          <p:nvPicPr>
            <p:cNvPr id="50" name="図 49" descr="アイコン&#10;&#10;自動的に生成された説明">
              <a:extLst>
                <a:ext uri="{FF2B5EF4-FFF2-40B4-BE49-F238E27FC236}">
                  <a16:creationId xmlns:a16="http://schemas.microsoft.com/office/drawing/2014/main" id="{16565ACF-03B3-7E93-CB9D-03147A6E0C91}"/>
                </a:ext>
              </a:extLst>
            </p:cNvPr>
            <p:cNvPicPr>
              <a:picLocks noChangeAspect="1"/>
            </p:cNvPicPr>
            <p:nvPr/>
          </p:nvPicPr>
          <p:blipFill>
            <a:blip r:embed="rId8">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665850" y="1457525"/>
              <a:ext cx="186500" cy="186500"/>
            </a:xfrm>
            <a:prstGeom prst="rect">
              <a:avLst/>
            </a:prstGeom>
          </p:spPr>
        </p:pic>
        <p:sp>
          <p:nvSpPr>
            <p:cNvPr id="51" name="テキスト ボックス 57">
              <a:extLst>
                <a:ext uri="{FF2B5EF4-FFF2-40B4-BE49-F238E27FC236}">
                  <a16:creationId xmlns:a16="http://schemas.microsoft.com/office/drawing/2014/main" id="{5D6F06AD-2278-59D8-3CBB-092C2ADEC1EA}"/>
                </a:ext>
              </a:extLst>
            </p:cNvPr>
            <p:cNvSpPr txBox="1"/>
            <p:nvPr/>
          </p:nvSpPr>
          <p:spPr>
            <a:xfrm>
              <a:off x="9293047" y="1706718"/>
              <a:ext cx="2544415" cy="21730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ja-JP" sz="812" b="1" dirty="0">
                  <a:solidFill>
                    <a:srgbClr val="009999"/>
                  </a:solidFill>
                  <a:latin typeface="+mn-ea"/>
                  <a:hlinkClick r:id="rId9">
                    <a:extLst>
                      <a:ext uri="{A12FA001-AC4F-418D-AE19-62706E023703}">
                        <ahyp:hlinkClr xmlns:ahyp="http://schemas.microsoft.com/office/drawing/2018/hyperlinkcolor" val="tx"/>
                      </a:ext>
                    </a:extLst>
                  </a:hlinkClick>
                </a:rPr>
                <a:t>https://pdca.armg-survey.com/#/inquiry-form</a:t>
              </a:r>
              <a:endParaRPr lang="en-US" altLang="ja-JP" sz="812" b="1" dirty="0">
                <a:solidFill>
                  <a:srgbClr val="009999"/>
                </a:solidFill>
                <a:latin typeface="+mn-ea"/>
              </a:endParaRPr>
            </a:p>
          </p:txBody>
        </p:sp>
        <p:pic>
          <p:nvPicPr>
            <p:cNvPr id="97" name="図 96" descr="QR コード&#10;&#10;自動的に生成された説明">
              <a:extLst>
                <a:ext uri="{FF2B5EF4-FFF2-40B4-BE49-F238E27FC236}">
                  <a16:creationId xmlns:a16="http://schemas.microsoft.com/office/drawing/2014/main" id="{A6EEA54B-1ED1-9279-FC58-DB45E14A02AE}"/>
                </a:ext>
              </a:extLst>
            </p:cNvPr>
            <p:cNvPicPr>
              <a:picLocks noChangeAspect="1"/>
            </p:cNvPicPr>
            <p:nvPr/>
          </p:nvPicPr>
          <p:blipFill>
            <a:blip r:embed="rId10">
              <a:extLst>
                <a:ext uri="{BEBA8EAE-BF5A-486C-A8C5-ECC9F3942E4B}">
                  <a14:imgProps xmlns:a14="http://schemas.microsoft.com/office/drawing/2010/main">
                    <a14:imgLayer r:embed="rId11">
                      <a14:imgEffect>
                        <a14:sharpenSoften amount="50000"/>
                      </a14:imgEffect>
                    </a14:imgLayer>
                  </a14:imgProps>
                </a:ext>
                <a:ext uri="{28A0092B-C50C-407E-A947-70E740481C1C}">
                  <a14:useLocalDpi xmlns:a14="http://schemas.microsoft.com/office/drawing/2010/main" val="0"/>
                </a:ext>
              </a:extLst>
            </a:blip>
            <a:stretch>
              <a:fillRect/>
            </a:stretch>
          </p:blipFill>
          <p:spPr>
            <a:xfrm>
              <a:off x="11122454" y="799377"/>
              <a:ext cx="645143" cy="645143"/>
            </a:xfrm>
            <a:prstGeom prst="rect">
              <a:avLst/>
            </a:prstGeom>
          </p:spPr>
        </p:pic>
      </p:grpSp>
      <p:sp>
        <p:nvSpPr>
          <p:cNvPr id="164" name="四角形: 角を丸くする 163">
            <a:extLst>
              <a:ext uri="{FF2B5EF4-FFF2-40B4-BE49-F238E27FC236}">
                <a16:creationId xmlns:a16="http://schemas.microsoft.com/office/drawing/2014/main" id="{0EEED865-B1F8-3973-7F9E-8444895F2663}"/>
              </a:ext>
            </a:extLst>
          </p:cNvPr>
          <p:cNvSpPr/>
          <p:nvPr/>
        </p:nvSpPr>
        <p:spPr>
          <a:xfrm>
            <a:off x="386452" y="1567121"/>
            <a:ext cx="6014584" cy="566917"/>
          </a:xfrm>
          <a:prstGeom prst="roundRect">
            <a:avLst/>
          </a:prstGeom>
          <a:solidFill>
            <a:srgbClr val="19325B"/>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solidFill>
                  <a:schemeClr val="bg1"/>
                </a:solidFill>
              </a:rPr>
              <a:t>　　</a:t>
            </a:r>
            <a:r>
              <a:rPr lang="en-US" altLang="ja-JP" b="1" dirty="0">
                <a:solidFill>
                  <a:schemeClr val="bg1"/>
                </a:solidFill>
              </a:rPr>
              <a:t>The first survey date is</a:t>
            </a:r>
          </a:p>
          <a:p>
            <a:pPr algn="ctr"/>
            <a:r>
              <a:rPr lang="en-US" altLang="ja-JP" b="1" dirty="0">
                <a:solidFill>
                  <a:srgbClr val="E33333"/>
                </a:solidFill>
              </a:rPr>
              <a:t>MM/DD (Day) ~ MM/DD (Day)</a:t>
            </a:r>
          </a:p>
        </p:txBody>
      </p:sp>
      <p:pic>
        <p:nvPicPr>
          <p:cNvPr id="192" name="図 191" descr="QR コード&#10;&#10;自動的に生成された説明">
            <a:extLst>
              <a:ext uri="{FF2B5EF4-FFF2-40B4-BE49-F238E27FC236}">
                <a16:creationId xmlns:a16="http://schemas.microsoft.com/office/drawing/2014/main" id="{06093025-52D9-D3E8-AE4C-A67E622CF696}"/>
              </a:ext>
            </a:extLst>
          </p:cNvPr>
          <p:cNvPicPr>
            <a:picLocks noChangeAspect="1"/>
          </p:cNvPicPr>
          <p:nvPr/>
        </p:nvPicPr>
        <p:blipFill>
          <a:blip r:embed="rId12">
            <a:extLst>
              <a:ext uri="{BEBA8EAE-BF5A-486C-A8C5-ECC9F3942E4B}">
                <a14:imgProps xmlns:a14="http://schemas.microsoft.com/office/drawing/2010/main">
                  <a14:imgLayer r:embed="rId13">
                    <a14:imgEffect>
                      <a14:sharpenSoften amount="50000"/>
                    </a14:imgEffect>
                  </a14:imgLayer>
                </a14:imgProps>
              </a:ext>
              <a:ext uri="{28A0092B-C50C-407E-A947-70E740481C1C}">
                <a14:useLocalDpi xmlns:a14="http://schemas.microsoft.com/office/drawing/2010/main" val="0"/>
              </a:ext>
            </a:extLst>
          </a:blip>
          <a:stretch>
            <a:fillRect/>
          </a:stretch>
        </p:blipFill>
        <p:spPr>
          <a:xfrm>
            <a:off x="3739852" y="3577427"/>
            <a:ext cx="660221" cy="660221"/>
          </a:xfrm>
          <a:prstGeom prst="rect">
            <a:avLst/>
          </a:prstGeom>
        </p:spPr>
      </p:pic>
      <p:sp>
        <p:nvSpPr>
          <p:cNvPr id="61" name="正方形/長方形 60">
            <a:extLst>
              <a:ext uri="{FF2B5EF4-FFF2-40B4-BE49-F238E27FC236}">
                <a16:creationId xmlns:a16="http://schemas.microsoft.com/office/drawing/2014/main" id="{09DD4D67-A0BD-3AA1-D3DC-76D9A3003962}"/>
              </a:ext>
            </a:extLst>
          </p:cNvPr>
          <p:cNvSpPr/>
          <p:nvPr/>
        </p:nvSpPr>
        <p:spPr>
          <a:xfrm>
            <a:off x="6407" y="-1195858"/>
            <a:ext cx="4508767" cy="889729"/>
          </a:xfrm>
          <a:prstGeom prst="rect">
            <a:avLst/>
          </a:prstGeom>
          <a:solidFill>
            <a:srgbClr val="AEE0DF">
              <a:alpha val="7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rgbClr val="12284D"/>
                </a:solidFill>
              </a:rPr>
              <a:t>メールアドレス登録のある方</a:t>
            </a:r>
          </a:p>
        </p:txBody>
      </p:sp>
      <p:grpSp>
        <p:nvGrpSpPr>
          <p:cNvPr id="62" name="グループ化 61">
            <a:extLst>
              <a:ext uri="{FF2B5EF4-FFF2-40B4-BE49-F238E27FC236}">
                <a16:creationId xmlns:a16="http://schemas.microsoft.com/office/drawing/2014/main" id="{7D8EA7E0-AA6E-6DCF-25A3-8E594B27F308}"/>
              </a:ext>
            </a:extLst>
          </p:cNvPr>
          <p:cNvGrpSpPr/>
          <p:nvPr/>
        </p:nvGrpSpPr>
        <p:grpSpPr>
          <a:xfrm>
            <a:off x="428705" y="2230020"/>
            <a:ext cx="11479441" cy="590147"/>
            <a:chOff x="428705" y="2191920"/>
            <a:chExt cx="11479441" cy="590147"/>
          </a:xfrm>
        </p:grpSpPr>
        <p:cxnSp>
          <p:nvCxnSpPr>
            <p:cNvPr id="63" name="直線コネクタ 62">
              <a:extLst>
                <a:ext uri="{FF2B5EF4-FFF2-40B4-BE49-F238E27FC236}">
                  <a16:creationId xmlns:a16="http://schemas.microsoft.com/office/drawing/2014/main" id="{688560F8-010E-C5C5-A240-07B47AC8AC3A}"/>
                </a:ext>
              </a:extLst>
            </p:cNvPr>
            <p:cNvCxnSpPr>
              <a:cxnSpLocks/>
            </p:cNvCxnSpPr>
            <p:nvPr/>
          </p:nvCxnSpPr>
          <p:spPr>
            <a:xfrm>
              <a:off x="428705" y="2504675"/>
              <a:ext cx="11479441" cy="0"/>
            </a:xfrm>
            <a:prstGeom prst="line">
              <a:avLst/>
            </a:prstGeom>
            <a:ln w="4445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pic>
          <p:nvPicPr>
            <p:cNvPr id="64" name="図 63" descr="アイコン&#10;&#10;自動的に生成された説明">
              <a:extLst>
                <a:ext uri="{FF2B5EF4-FFF2-40B4-BE49-F238E27FC236}">
                  <a16:creationId xmlns:a16="http://schemas.microsoft.com/office/drawing/2014/main" id="{B6332E1D-3A8E-8BDE-DBEB-23EA9F7CD926}"/>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302838" y="2230331"/>
              <a:ext cx="469433" cy="548688"/>
            </a:xfrm>
            <a:prstGeom prst="rect">
              <a:avLst/>
            </a:prstGeom>
          </p:spPr>
        </p:pic>
        <p:pic>
          <p:nvPicPr>
            <p:cNvPr id="66" name="図 65" descr="アイコン&#10;&#10;自動的に生成された説明">
              <a:extLst>
                <a:ext uri="{FF2B5EF4-FFF2-40B4-BE49-F238E27FC236}">
                  <a16:creationId xmlns:a16="http://schemas.microsoft.com/office/drawing/2014/main" id="{4505953F-7793-D1D5-F703-476EF0260146}"/>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5192616" y="2191920"/>
              <a:ext cx="475529" cy="548688"/>
            </a:xfrm>
            <a:prstGeom prst="rect">
              <a:avLst/>
            </a:prstGeom>
          </p:spPr>
        </p:pic>
        <p:pic>
          <p:nvPicPr>
            <p:cNvPr id="67" name="図 66" descr="アイコン&#10;&#10;自動的に生成された説明">
              <a:extLst>
                <a:ext uri="{FF2B5EF4-FFF2-40B4-BE49-F238E27FC236}">
                  <a16:creationId xmlns:a16="http://schemas.microsoft.com/office/drawing/2014/main" id="{7B90F920-277C-1477-FBA3-2DCC63B65AD8}"/>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8876966" y="2227283"/>
              <a:ext cx="469433" cy="554784"/>
            </a:xfrm>
            <a:prstGeom prst="rect">
              <a:avLst/>
            </a:prstGeom>
          </p:spPr>
        </p:pic>
      </p:grpSp>
      <p:grpSp>
        <p:nvGrpSpPr>
          <p:cNvPr id="3" name="グループ化 2">
            <a:extLst>
              <a:ext uri="{FF2B5EF4-FFF2-40B4-BE49-F238E27FC236}">
                <a16:creationId xmlns:a16="http://schemas.microsoft.com/office/drawing/2014/main" id="{A6E2788C-6AC3-0A3A-AC2C-804FAA1694E8}"/>
              </a:ext>
            </a:extLst>
          </p:cNvPr>
          <p:cNvGrpSpPr/>
          <p:nvPr/>
        </p:nvGrpSpPr>
        <p:grpSpPr>
          <a:xfrm>
            <a:off x="6593607" y="1544953"/>
            <a:ext cx="2200847" cy="575232"/>
            <a:chOff x="6593607" y="1544953"/>
            <a:chExt cx="2200847" cy="575232"/>
          </a:xfrm>
        </p:grpSpPr>
        <p:pic>
          <p:nvPicPr>
            <p:cNvPr id="166" name="図 165" descr="図形 が含まれている画像&#10;&#10;自動的に生成された説明">
              <a:extLst>
                <a:ext uri="{FF2B5EF4-FFF2-40B4-BE49-F238E27FC236}">
                  <a16:creationId xmlns:a16="http://schemas.microsoft.com/office/drawing/2014/main" id="{4995BFF0-A4B2-6F31-7997-F973DBF8D4DF}"/>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6593607" y="1559304"/>
              <a:ext cx="2200847" cy="560881"/>
            </a:xfrm>
            <a:prstGeom prst="rect">
              <a:avLst/>
            </a:prstGeom>
          </p:spPr>
        </p:pic>
        <p:sp>
          <p:nvSpPr>
            <p:cNvPr id="77" name="フローチャート: 処理 76">
              <a:extLst>
                <a:ext uri="{FF2B5EF4-FFF2-40B4-BE49-F238E27FC236}">
                  <a16:creationId xmlns:a16="http://schemas.microsoft.com/office/drawing/2014/main" id="{9AE284E4-8367-EDB1-2FE7-B2A062F3FBA3}"/>
                </a:ext>
              </a:extLst>
            </p:cNvPr>
            <p:cNvSpPr/>
            <p:nvPr/>
          </p:nvSpPr>
          <p:spPr>
            <a:xfrm>
              <a:off x="7080362" y="1544953"/>
              <a:ext cx="1643545" cy="53888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100" b="1" dirty="0">
                  <a:solidFill>
                    <a:srgbClr val="12284D"/>
                  </a:solidFill>
                </a:rPr>
                <a:t>From now </a:t>
              </a:r>
              <a:r>
                <a:rPr kumimoji="1" lang="en-US" altLang="ja-JP" sz="1100" b="1" dirty="0" err="1">
                  <a:solidFill>
                    <a:srgbClr val="12284D"/>
                  </a:solidFill>
                </a:rPr>
                <a:t>on,performed</a:t>
              </a:r>
              <a:r>
                <a:rPr kumimoji="1" lang="en-US" altLang="ja-JP" sz="1100" b="1" dirty="0">
                  <a:solidFill>
                    <a:srgbClr val="12284D"/>
                  </a:solidFill>
                </a:rPr>
                <a:t> </a:t>
              </a:r>
              <a:r>
                <a:rPr kumimoji="1" lang="en-US" altLang="ja-JP" sz="1100" b="1" dirty="0">
                  <a:solidFill>
                    <a:srgbClr val="E33333"/>
                  </a:solidFill>
                </a:rPr>
                <a:t>X times per month</a:t>
              </a:r>
              <a:endParaRPr kumimoji="1" lang="ja-JP" altLang="en-US" sz="1100" b="1" dirty="0">
                <a:solidFill>
                  <a:srgbClr val="E33333"/>
                </a:solidFill>
              </a:endParaRPr>
            </a:p>
          </p:txBody>
        </p:sp>
      </p:grpSp>
      <p:sp>
        <p:nvSpPr>
          <p:cNvPr id="80" name="吹き出し: 角を丸めた四角形 79">
            <a:extLst>
              <a:ext uri="{FF2B5EF4-FFF2-40B4-BE49-F238E27FC236}">
                <a16:creationId xmlns:a16="http://schemas.microsoft.com/office/drawing/2014/main" id="{5605352F-AB89-66F9-CC32-321B853AFF0F}"/>
              </a:ext>
            </a:extLst>
          </p:cNvPr>
          <p:cNvSpPr/>
          <p:nvPr/>
        </p:nvSpPr>
        <p:spPr>
          <a:xfrm>
            <a:off x="2320153" y="5513473"/>
            <a:ext cx="908704" cy="336564"/>
          </a:xfrm>
          <a:prstGeom prst="wedgeRoundRectCallout">
            <a:avLst>
              <a:gd name="adj1" fmla="val -59125"/>
              <a:gd name="adj2" fmla="val 29889"/>
              <a:gd name="adj3" fmla="val 16667"/>
            </a:avLst>
          </a:prstGeom>
          <a:solidFill>
            <a:srgbClr val="0369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altLang="ja-JP" sz="800" b="1" dirty="0">
                <a:solidFill>
                  <a:schemeClr val="bg1"/>
                </a:solidFill>
                <a:latin typeface="+mn-ea"/>
              </a:rPr>
              <a:t>Smartphone</a:t>
            </a:r>
          </a:p>
          <a:p>
            <a:pPr algn="ctr"/>
            <a:r>
              <a:rPr lang="en-US" altLang="ja-JP" sz="800" b="1" dirty="0">
                <a:solidFill>
                  <a:schemeClr val="bg1"/>
                </a:solidFill>
                <a:latin typeface="+mn-ea"/>
              </a:rPr>
              <a:t>also available</a:t>
            </a:r>
          </a:p>
        </p:txBody>
      </p:sp>
      <p:pic>
        <p:nvPicPr>
          <p:cNvPr id="6" name="図 5">
            <a:extLst>
              <a:ext uri="{FF2B5EF4-FFF2-40B4-BE49-F238E27FC236}">
                <a16:creationId xmlns:a16="http://schemas.microsoft.com/office/drawing/2014/main" id="{7822193C-14EB-F8FE-D7E5-6EB921B46D1F}"/>
              </a:ext>
            </a:extLst>
          </p:cNvPr>
          <p:cNvPicPr>
            <a:picLocks noChangeAspect="1"/>
          </p:cNvPicPr>
          <p:nvPr/>
        </p:nvPicPr>
        <p:blipFill>
          <a:blip r:embed="rId18"/>
          <a:stretch>
            <a:fillRect/>
          </a:stretch>
        </p:blipFill>
        <p:spPr>
          <a:xfrm>
            <a:off x="448176" y="5172408"/>
            <a:ext cx="990000" cy="1152501"/>
          </a:xfrm>
          <a:prstGeom prst="rect">
            <a:avLst/>
          </a:prstGeom>
        </p:spPr>
      </p:pic>
      <p:sp>
        <p:nvSpPr>
          <p:cNvPr id="4" name="フローチャート: 処理 3">
            <a:extLst>
              <a:ext uri="{FF2B5EF4-FFF2-40B4-BE49-F238E27FC236}">
                <a16:creationId xmlns:a16="http://schemas.microsoft.com/office/drawing/2014/main" id="{D7D52452-9522-DEE3-1985-AD007B0DAED6}"/>
              </a:ext>
            </a:extLst>
          </p:cNvPr>
          <p:cNvSpPr/>
          <p:nvPr/>
        </p:nvSpPr>
        <p:spPr>
          <a:xfrm>
            <a:off x="7227718" y="5980900"/>
            <a:ext cx="1524669" cy="39561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100"/>
              </a:lnSpc>
            </a:pPr>
            <a:r>
              <a:rPr lang="ja-JP" altLang="en-US" sz="900" dirty="0">
                <a:solidFill>
                  <a:srgbClr val="4D4D4D"/>
                </a:solidFill>
              </a:rPr>
              <a:t>イメージ</a:t>
            </a:r>
            <a:endParaRPr kumimoji="1" lang="ja-JP" altLang="en-US" sz="900" dirty="0">
              <a:solidFill>
                <a:srgbClr val="4D4D4D"/>
              </a:solidFill>
            </a:endParaRPr>
          </a:p>
        </p:txBody>
      </p:sp>
      <p:grpSp>
        <p:nvGrpSpPr>
          <p:cNvPr id="21" name="グループ化 20">
            <a:extLst>
              <a:ext uri="{FF2B5EF4-FFF2-40B4-BE49-F238E27FC236}">
                <a16:creationId xmlns:a16="http://schemas.microsoft.com/office/drawing/2014/main" id="{628927D4-27E4-1268-489C-61F5AAC72A6E}"/>
              </a:ext>
            </a:extLst>
          </p:cNvPr>
          <p:cNvGrpSpPr/>
          <p:nvPr/>
        </p:nvGrpSpPr>
        <p:grpSpPr>
          <a:xfrm>
            <a:off x="4832250" y="5093262"/>
            <a:ext cx="3219809" cy="945593"/>
            <a:chOff x="4832250" y="5093262"/>
            <a:chExt cx="3219809" cy="945593"/>
          </a:xfrm>
        </p:grpSpPr>
        <p:grpSp>
          <p:nvGrpSpPr>
            <p:cNvPr id="23" name="グループ化 22">
              <a:extLst>
                <a:ext uri="{FF2B5EF4-FFF2-40B4-BE49-F238E27FC236}">
                  <a16:creationId xmlns:a16="http://schemas.microsoft.com/office/drawing/2014/main" id="{41BA88AF-D783-0493-E280-B132A7D65628}"/>
                </a:ext>
              </a:extLst>
            </p:cNvPr>
            <p:cNvGrpSpPr/>
            <p:nvPr/>
          </p:nvGrpSpPr>
          <p:grpSpPr>
            <a:xfrm>
              <a:off x="4832250" y="5093262"/>
              <a:ext cx="3219809" cy="945593"/>
              <a:chOff x="4669892" y="5049777"/>
              <a:chExt cx="2730513" cy="801896"/>
            </a:xfrm>
          </p:grpSpPr>
          <p:grpSp>
            <p:nvGrpSpPr>
              <p:cNvPr id="25" name="グループ化 24">
                <a:extLst>
                  <a:ext uri="{FF2B5EF4-FFF2-40B4-BE49-F238E27FC236}">
                    <a16:creationId xmlns:a16="http://schemas.microsoft.com/office/drawing/2014/main" id="{4A07CC89-158B-906F-D385-E0F3427B6990}"/>
                  </a:ext>
                </a:extLst>
              </p:cNvPr>
              <p:cNvGrpSpPr/>
              <p:nvPr/>
            </p:nvGrpSpPr>
            <p:grpSpPr>
              <a:xfrm>
                <a:off x="4669892" y="5049777"/>
                <a:ext cx="2730513" cy="801896"/>
                <a:chOff x="2068456" y="726709"/>
                <a:chExt cx="5386844" cy="1582005"/>
              </a:xfrm>
            </p:grpSpPr>
            <p:pic>
              <p:nvPicPr>
                <p:cNvPr id="27" name="図 26">
                  <a:extLst>
                    <a:ext uri="{FF2B5EF4-FFF2-40B4-BE49-F238E27FC236}">
                      <a16:creationId xmlns:a16="http://schemas.microsoft.com/office/drawing/2014/main" id="{EF121DE2-05E6-75FD-09C8-F0F617A1D4F1}"/>
                    </a:ext>
                  </a:extLst>
                </p:cNvPr>
                <p:cNvPicPr>
                  <a:picLocks noChangeAspect="1"/>
                </p:cNvPicPr>
                <p:nvPr/>
              </p:nvPicPr>
              <p:blipFill>
                <a:blip r:embed="rId19"/>
                <a:srcRect l="13535" t="10597" r="37693" b="66585"/>
                <a:stretch/>
              </p:blipFill>
              <p:spPr>
                <a:xfrm>
                  <a:off x="2068456" y="726709"/>
                  <a:ext cx="5386844" cy="1564871"/>
                </a:xfrm>
                <a:prstGeom prst="rect">
                  <a:avLst/>
                </a:prstGeom>
              </p:spPr>
            </p:pic>
            <p:pic>
              <p:nvPicPr>
                <p:cNvPr id="28" name="図 27">
                  <a:extLst>
                    <a:ext uri="{FF2B5EF4-FFF2-40B4-BE49-F238E27FC236}">
                      <a16:creationId xmlns:a16="http://schemas.microsoft.com/office/drawing/2014/main" id="{20895283-B7BF-6667-E44B-51CAB7B3024C}"/>
                    </a:ext>
                  </a:extLst>
                </p:cNvPr>
                <p:cNvPicPr>
                  <a:picLocks noChangeAspect="1"/>
                </p:cNvPicPr>
                <p:nvPr/>
              </p:nvPicPr>
              <p:blipFill>
                <a:blip r:embed="rId19"/>
                <a:srcRect l="14026" t="24638" r="37721" b="56852"/>
                <a:stretch/>
              </p:blipFill>
              <p:spPr>
                <a:xfrm>
                  <a:off x="2073726" y="1039296"/>
                  <a:ext cx="5381460" cy="1269418"/>
                </a:xfrm>
                <a:prstGeom prst="rect">
                  <a:avLst/>
                </a:prstGeom>
              </p:spPr>
            </p:pic>
          </p:grpSp>
          <p:pic>
            <p:nvPicPr>
              <p:cNvPr id="26" name="図 25">
                <a:extLst>
                  <a:ext uri="{FF2B5EF4-FFF2-40B4-BE49-F238E27FC236}">
                    <a16:creationId xmlns:a16="http://schemas.microsoft.com/office/drawing/2014/main" id="{6FA13B7B-CA7B-D0F4-EB42-0BA3A24B9221}"/>
                  </a:ext>
                </a:extLst>
              </p:cNvPr>
              <p:cNvPicPr>
                <a:picLocks noChangeAspect="1"/>
              </p:cNvPicPr>
              <p:nvPr/>
            </p:nvPicPr>
            <p:blipFill>
              <a:blip r:embed="rId19"/>
              <a:srcRect l="64531" t="25941" r="13140" b="57621"/>
              <a:stretch/>
            </p:blipFill>
            <p:spPr>
              <a:xfrm>
                <a:off x="6150194" y="5251966"/>
                <a:ext cx="1250154" cy="571472"/>
              </a:xfrm>
              <a:prstGeom prst="rect">
                <a:avLst/>
              </a:prstGeom>
            </p:spPr>
          </p:pic>
        </p:grpSp>
        <p:pic>
          <p:nvPicPr>
            <p:cNvPr id="24" name="図 23">
              <a:extLst>
                <a:ext uri="{FF2B5EF4-FFF2-40B4-BE49-F238E27FC236}">
                  <a16:creationId xmlns:a16="http://schemas.microsoft.com/office/drawing/2014/main" id="{8EF62B6A-6E6F-44FE-44BF-3657C281D7C4}"/>
                </a:ext>
              </a:extLst>
            </p:cNvPr>
            <p:cNvPicPr>
              <a:picLocks noChangeAspect="1"/>
            </p:cNvPicPr>
            <p:nvPr/>
          </p:nvPicPr>
          <p:blipFill>
            <a:blip r:embed="rId20"/>
            <a:srcRect t="2" r="75002" b="7252"/>
            <a:stretch/>
          </p:blipFill>
          <p:spPr>
            <a:xfrm>
              <a:off x="5537845" y="5501819"/>
              <a:ext cx="1038828" cy="118354"/>
            </a:xfrm>
            <a:prstGeom prst="rect">
              <a:avLst/>
            </a:prstGeom>
            <a:solidFill>
              <a:srgbClr val="FFFFFF"/>
            </a:solidFill>
          </p:spPr>
        </p:pic>
      </p:grpSp>
      <p:pic>
        <p:nvPicPr>
          <p:cNvPr id="29" name="図 28">
            <a:extLst>
              <a:ext uri="{FF2B5EF4-FFF2-40B4-BE49-F238E27FC236}">
                <a16:creationId xmlns:a16="http://schemas.microsoft.com/office/drawing/2014/main" id="{18B20F1D-FEEA-E0B5-E248-61D84C464A22}"/>
              </a:ext>
            </a:extLst>
          </p:cNvPr>
          <p:cNvPicPr>
            <a:picLocks noChangeAspect="1"/>
          </p:cNvPicPr>
          <p:nvPr/>
        </p:nvPicPr>
        <p:blipFill>
          <a:blip r:embed="rId21"/>
          <a:stretch>
            <a:fillRect/>
          </a:stretch>
        </p:blipFill>
        <p:spPr>
          <a:xfrm>
            <a:off x="8887835" y="4503119"/>
            <a:ext cx="2278800" cy="1502088"/>
          </a:xfrm>
          <a:prstGeom prst="rect">
            <a:avLst/>
          </a:prstGeom>
        </p:spPr>
      </p:pic>
      <p:grpSp>
        <p:nvGrpSpPr>
          <p:cNvPr id="5" name="グループ化 4">
            <a:extLst>
              <a:ext uri="{FF2B5EF4-FFF2-40B4-BE49-F238E27FC236}">
                <a16:creationId xmlns:a16="http://schemas.microsoft.com/office/drawing/2014/main" id="{A9DAE944-5464-7D60-FEC8-C1B805197F10}"/>
              </a:ext>
            </a:extLst>
          </p:cNvPr>
          <p:cNvGrpSpPr/>
          <p:nvPr/>
        </p:nvGrpSpPr>
        <p:grpSpPr>
          <a:xfrm>
            <a:off x="8488022" y="5686026"/>
            <a:ext cx="3299293" cy="764330"/>
            <a:chOff x="8488022" y="5686026"/>
            <a:chExt cx="3299293" cy="764330"/>
          </a:xfrm>
        </p:grpSpPr>
        <p:sp>
          <p:nvSpPr>
            <p:cNvPr id="148" name="正方形/長方形 147">
              <a:extLst>
                <a:ext uri="{FF2B5EF4-FFF2-40B4-BE49-F238E27FC236}">
                  <a16:creationId xmlns:a16="http://schemas.microsoft.com/office/drawing/2014/main" id="{7496C686-E745-D837-0E53-4138E7DD1DA5}"/>
                </a:ext>
              </a:extLst>
            </p:cNvPr>
            <p:cNvSpPr/>
            <p:nvPr/>
          </p:nvSpPr>
          <p:spPr>
            <a:xfrm>
              <a:off x="8488022" y="5686026"/>
              <a:ext cx="3299293" cy="764330"/>
            </a:xfrm>
            <a:prstGeom prst="rect">
              <a:avLst/>
            </a:prstGeom>
            <a:solidFill>
              <a:srgbClr val="EDEBDF"/>
            </a:solid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1000" b="1" dirty="0">
                  <a:solidFill>
                    <a:srgbClr val="002060"/>
                  </a:solidFill>
                  <a:latin typeface="+mn-ea"/>
                </a:rPr>
                <a:t>　　　</a:t>
              </a:r>
              <a:r>
                <a:rPr lang="en-US" altLang="ja-JP" sz="1000" b="1" dirty="0">
                  <a:solidFill>
                    <a:srgbClr val="002060"/>
                  </a:solidFill>
                  <a:latin typeface="+mn-ea"/>
                </a:rPr>
                <a:t>Authorized users can view the survey </a:t>
              </a:r>
            </a:p>
            <a:p>
              <a:r>
                <a:rPr lang="ja-JP" altLang="en-US" sz="1000" b="1" dirty="0">
                  <a:solidFill>
                    <a:srgbClr val="002060"/>
                  </a:solidFill>
                  <a:latin typeface="+mn-ea"/>
                </a:rPr>
                <a:t>　　　</a:t>
              </a:r>
              <a:r>
                <a:rPr lang="en-US" altLang="ja-JP" sz="1000" b="1" dirty="0">
                  <a:solidFill>
                    <a:srgbClr val="002060"/>
                  </a:solidFill>
                  <a:latin typeface="+mn-ea"/>
                </a:rPr>
                <a:t>results for the group.</a:t>
              </a:r>
            </a:p>
            <a:p>
              <a:endParaRPr lang="en-US" altLang="ja-JP" sz="600" dirty="0">
                <a:solidFill>
                  <a:srgbClr val="002060"/>
                </a:solidFill>
                <a:latin typeface="+mn-ea"/>
              </a:endParaRPr>
            </a:p>
            <a:p>
              <a:r>
                <a:rPr lang="ja-JP" altLang="en-US" sz="800" dirty="0">
                  <a:solidFill>
                    <a:srgbClr val="002060"/>
                  </a:solidFill>
                  <a:latin typeface="+mn-ea"/>
                </a:rPr>
                <a:t>　　　  </a:t>
              </a:r>
              <a:r>
                <a:rPr lang="en-US" altLang="ja-JP" sz="800" dirty="0">
                  <a:solidFill>
                    <a:srgbClr val="002060"/>
                  </a:solidFill>
                  <a:latin typeface="+mn-ea"/>
                </a:rPr>
                <a:t>Select your name on the top right and</a:t>
              </a:r>
            </a:p>
            <a:p>
              <a:r>
                <a:rPr lang="ja-JP" altLang="en-US" sz="800" dirty="0">
                  <a:solidFill>
                    <a:srgbClr val="002060"/>
                  </a:solidFill>
                  <a:latin typeface="+mn-ea"/>
                </a:rPr>
                <a:t>　　　  </a:t>
              </a:r>
              <a:r>
                <a:rPr lang="en-US" altLang="ja-JP" sz="800" dirty="0">
                  <a:solidFill>
                    <a:srgbClr val="002060"/>
                  </a:solidFill>
                  <a:latin typeface="+mn-ea"/>
                </a:rPr>
                <a:t>switch view mode to [report viewer]. *Japanese only</a:t>
              </a:r>
            </a:p>
          </p:txBody>
        </p:sp>
        <p:pic>
          <p:nvPicPr>
            <p:cNvPr id="70" name="図 69" descr="アイコン&#10;&#10;自動的に生成された説明">
              <a:extLst>
                <a:ext uri="{FF2B5EF4-FFF2-40B4-BE49-F238E27FC236}">
                  <a16:creationId xmlns:a16="http://schemas.microsoft.com/office/drawing/2014/main" id="{DDD572F3-13AB-F349-7D24-737573C2B5EE}"/>
                </a:ext>
              </a:extLst>
            </p:cNvPr>
            <p:cNvPicPr>
              <a:picLocks noChangeAspect="1"/>
            </p:cNvPicPr>
            <p:nvPr/>
          </p:nvPicPr>
          <p:blipFill>
            <a:blip r:embed="rId2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8542271" y="5766790"/>
              <a:ext cx="363271" cy="363271"/>
            </a:xfrm>
            <a:prstGeom prst="rect">
              <a:avLst/>
            </a:prstGeom>
          </p:spPr>
        </p:pic>
      </p:grpSp>
      <p:pic>
        <p:nvPicPr>
          <p:cNvPr id="35" name="図 34" descr="グラフィカル ユーザー インターフェイス, アプリケーション&#10;&#10;自動的に生成された説明">
            <a:extLst>
              <a:ext uri="{FF2B5EF4-FFF2-40B4-BE49-F238E27FC236}">
                <a16:creationId xmlns:a16="http://schemas.microsoft.com/office/drawing/2014/main" id="{B028ADE9-14F0-ABBF-5316-3460A89F4FF2}"/>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8368689" y="2613598"/>
            <a:ext cx="3499407" cy="3962743"/>
          </a:xfrm>
          <a:prstGeom prst="rect">
            <a:avLst/>
          </a:prstGeom>
        </p:spPr>
      </p:pic>
      <p:pic>
        <p:nvPicPr>
          <p:cNvPr id="36" name="図 35" descr="グラフィカル ユーザー インターフェイス&#10;&#10;自動的に生成された説明">
            <a:extLst>
              <a:ext uri="{FF2B5EF4-FFF2-40B4-BE49-F238E27FC236}">
                <a16:creationId xmlns:a16="http://schemas.microsoft.com/office/drawing/2014/main" id="{A957F651-8D9E-0B7C-D462-E9E0BE3F68A2}"/>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4685443" y="2620939"/>
            <a:ext cx="3499407" cy="3968840"/>
          </a:xfrm>
          <a:prstGeom prst="rect">
            <a:avLst/>
          </a:prstGeom>
        </p:spPr>
      </p:pic>
      <p:pic>
        <p:nvPicPr>
          <p:cNvPr id="37" name="図 36" descr="グラフィカル ユーザー インターフェイス, テキスト, アプリケーション&#10;&#10;自動的に生成された説明">
            <a:extLst>
              <a:ext uri="{FF2B5EF4-FFF2-40B4-BE49-F238E27FC236}">
                <a16:creationId xmlns:a16="http://schemas.microsoft.com/office/drawing/2014/main" id="{D9DAE597-319B-CA42-620F-AA31BDAE88AA}"/>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445338" y="2613598"/>
            <a:ext cx="4115157" cy="3962743"/>
          </a:xfrm>
          <a:prstGeom prst="rect">
            <a:avLst/>
          </a:prstGeom>
        </p:spPr>
      </p:pic>
    </p:spTree>
    <p:extLst>
      <p:ext uri="{BB962C8B-B14F-4D97-AF65-F5344CB8AC3E}">
        <p14:creationId xmlns:p14="http://schemas.microsoft.com/office/powerpoint/2010/main" val="248284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1971A8E8-4EFF-4EE0-A7C8-C24735686E12}"/>
              </a:ext>
            </a:extLst>
          </p:cNvPr>
          <p:cNvSpPr/>
          <p:nvPr/>
        </p:nvSpPr>
        <p:spPr>
          <a:xfrm>
            <a:off x="390650" y="194364"/>
            <a:ext cx="9839681" cy="1249144"/>
          </a:xfrm>
          <a:prstGeom prst="rect">
            <a:avLst/>
          </a:prstGeom>
          <a:solidFill>
            <a:srgbClr val="3D5B8D">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a:solidFill>
                <a:schemeClr val="bg1"/>
              </a:solidFill>
            </a:endParaRPr>
          </a:p>
        </p:txBody>
      </p:sp>
      <p:pic>
        <p:nvPicPr>
          <p:cNvPr id="4" name="図 3" descr="図形&#10;&#10;自動的に生成された説明">
            <a:extLst>
              <a:ext uri="{FF2B5EF4-FFF2-40B4-BE49-F238E27FC236}">
                <a16:creationId xmlns:a16="http://schemas.microsoft.com/office/drawing/2014/main" id="{4421B6CE-9DA9-4338-A600-9D3DC55755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93363" y="1556669"/>
            <a:ext cx="2206943" cy="566977"/>
          </a:xfrm>
          <a:prstGeom prst="rect">
            <a:avLst/>
          </a:prstGeom>
        </p:spPr>
      </p:pic>
      <p:pic>
        <p:nvPicPr>
          <p:cNvPr id="91" name="図 90" descr="QR コード&#10;&#10;自動的に生成された説明">
            <a:extLst>
              <a:ext uri="{FF2B5EF4-FFF2-40B4-BE49-F238E27FC236}">
                <a16:creationId xmlns:a16="http://schemas.microsoft.com/office/drawing/2014/main" id="{DD1255B9-88D2-42EB-B90F-1237BE17D0D6}"/>
              </a:ext>
            </a:extLst>
          </p:cNvPr>
          <p:cNvPicPr>
            <a:picLocks noChangeAspect="1"/>
          </p:cNvPicPr>
          <p:nvPr/>
        </p:nvPicPr>
        <p:blipFill>
          <a:blip r:embed="rId4">
            <a:extLst>
              <a:ext uri="{BEBA8EAE-BF5A-486C-A8C5-ECC9F3942E4B}">
                <a14:imgProps xmlns:a14="http://schemas.microsoft.com/office/drawing/2010/main">
                  <a14:imgLayer r:embed="rId5">
                    <a14:imgEffect>
                      <a14:sharpenSoften amount="50000"/>
                    </a14:imgEffect>
                  </a14:imgLayer>
                </a14:imgProps>
              </a:ext>
              <a:ext uri="{28A0092B-C50C-407E-A947-70E740481C1C}">
                <a14:useLocalDpi xmlns:a14="http://schemas.microsoft.com/office/drawing/2010/main" val="0"/>
              </a:ext>
            </a:extLst>
          </a:blip>
          <a:stretch>
            <a:fillRect/>
          </a:stretch>
        </p:blipFill>
        <p:spPr>
          <a:xfrm>
            <a:off x="3739852" y="3577427"/>
            <a:ext cx="660221" cy="660221"/>
          </a:xfrm>
          <a:prstGeom prst="rect">
            <a:avLst/>
          </a:prstGeom>
        </p:spPr>
      </p:pic>
      <p:sp>
        <p:nvSpPr>
          <p:cNvPr id="11" name="フローチャート: 処理 10">
            <a:extLst>
              <a:ext uri="{FF2B5EF4-FFF2-40B4-BE49-F238E27FC236}">
                <a16:creationId xmlns:a16="http://schemas.microsoft.com/office/drawing/2014/main" id="{62F15359-86C4-42C3-9BC5-3B5C37232D10}"/>
              </a:ext>
            </a:extLst>
          </p:cNvPr>
          <p:cNvSpPr/>
          <p:nvPr/>
        </p:nvSpPr>
        <p:spPr>
          <a:xfrm>
            <a:off x="459794" y="3504709"/>
            <a:ext cx="3252045" cy="943790"/>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1100" b="1" dirty="0">
                <a:solidFill>
                  <a:srgbClr val="4D4D4D"/>
                </a:solidFill>
                <a:latin typeface="+mn-ea"/>
              </a:rPr>
              <a:t>When the notice is sent to you by the contact personnel, please access the login screen URL and enter your company ID, user ID, and password. Please change your password after doing so.</a:t>
            </a:r>
          </a:p>
        </p:txBody>
      </p:sp>
      <p:sp>
        <p:nvSpPr>
          <p:cNvPr id="20" name="フローチャート: 処理 19">
            <a:extLst>
              <a:ext uri="{FF2B5EF4-FFF2-40B4-BE49-F238E27FC236}">
                <a16:creationId xmlns:a16="http://schemas.microsoft.com/office/drawing/2014/main" id="{47367C61-938D-4BB9-A392-A291BD88C5D0}"/>
              </a:ext>
            </a:extLst>
          </p:cNvPr>
          <p:cNvSpPr/>
          <p:nvPr/>
        </p:nvSpPr>
        <p:spPr>
          <a:xfrm>
            <a:off x="4795654" y="3574201"/>
            <a:ext cx="3316187" cy="71308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600"/>
              </a:lnSpc>
            </a:pPr>
            <a:r>
              <a:rPr kumimoji="1" lang="en-US" altLang="ja-JP" sz="1100" b="1" dirty="0">
                <a:solidFill>
                  <a:srgbClr val="4D4D4D"/>
                </a:solidFill>
              </a:rPr>
              <a:t>On the survey date, log in with the 01 login process and answer with the Answer button shown on the screen.</a:t>
            </a:r>
          </a:p>
        </p:txBody>
      </p:sp>
      <p:pic>
        <p:nvPicPr>
          <p:cNvPr id="48" name="図 47" descr="アイコン&#10;&#10;自動的に生成された説明">
            <a:extLst>
              <a:ext uri="{FF2B5EF4-FFF2-40B4-BE49-F238E27FC236}">
                <a16:creationId xmlns:a16="http://schemas.microsoft.com/office/drawing/2014/main" id="{E9864F81-41B2-4F9B-990A-7BE5A991CD8F}"/>
              </a:ext>
            </a:extLst>
          </p:cNvPr>
          <p:cNvPicPr>
            <a:picLocks noChangeAspect="1"/>
          </p:cNvPicPr>
          <p:nvPr/>
        </p:nvPicPr>
        <p:blipFill>
          <a:blip r:embed="rId6">
            <a:biLevel thresh="25000"/>
            <a:extLst>
              <a:ext uri="{28A0092B-C50C-407E-A947-70E740481C1C}">
                <a14:useLocalDpi xmlns:a14="http://schemas.microsoft.com/office/drawing/2010/main" val="0"/>
              </a:ext>
            </a:extLst>
          </a:blip>
          <a:stretch>
            <a:fillRect/>
          </a:stretch>
        </p:blipFill>
        <p:spPr>
          <a:xfrm>
            <a:off x="8538647" y="4717872"/>
            <a:ext cx="165762" cy="165762"/>
          </a:xfrm>
          <a:prstGeom prst="rect">
            <a:avLst/>
          </a:prstGeom>
        </p:spPr>
      </p:pic>
      <p:sp>
        <p:nvSpPr>
          <p:cNvPr id="98" name="テキスト ボックス 97">
            <a:extLst>
              <a:ext uri="{FF2B5EF4-FFF2-40B4-BE49-F238E27FC236}">
                <a16:creationId xmlns:a16="http://schemas.microsoft.com/office/drawing/2014/main" id="{625D9674-AE89-43BB-9D80-1D56D1FD6C66}"/>
              </a:ext>
            </a:extLst>
          </p:cNvPr>
          <p:cNvSpPr txBox="1"/>
          <p:nvPr/>
        </p:nvSpPr>
        <p:spPr>
          <a:xfrm>
            <a:off x="1535366" y="5446032"/>
            <a:ext cx="2975532" cy="338554"/>
          </a:xfrm>
          <a:prstGeom prst="rect">
            <a:avLst/>
          </a:prstGeom>
          <a:noFill/>
        </p:spPr>
        <p:txBody>
          <a:bodyPr wrap="square">
            <a:spAutoFit/>
          </a:bodyPr>
          <a:lstStyle/>
          <a:p>
            <a:r>
              <a:rPr lang="en-US" altLang="ja-JP" sz="800" b="1" dirty="0">
                <a:solidFill>
                  <a:schemeClr val="bg2">
                    <a:lumMod val="50000"/>
                  </a:schemeClr>
                </a:solidFill>
                <a:latin typeface="+mn-ea"/>
              </a:rPr>
              <a:t>*When you log in for the second time, please remember to use the new password that you have set up.</a:t>
            </a:r>
          </a:p>
        </p:txBody>
      </p:sp>
      <p:grpSp>
        <p:nvGrpSpPr>
          <p:cNvPr id="102" name="グループ化 101">
            <a:extLst>
              <a:ext uri="{FF2B5EF4-FFF2-40B4-BE49-F238E27FC236}">
                <a16:creationId xmlns:a16="http://schemas.microsoft.com/office/drawing/2014/main" id="{8D1372A0-E6E5-418B-A71C-1EFD689893D6}"/>
              </a:ext>
            </a:extLst>
          </p:cNvPr>
          <p:cNvGrpSpPr/>
          <p:nvPr/>
        </p:nvGrpSpPr>
        <p:grpSpPr>
          <a:xfrm>
            <a:off x="1504724" y="5792690"/>
            <a:ext cx="366208" cy="677712"/>
            <a:chOff x="170167" y="4167618"/>
            <a:chExt cx="896454" cy="1650703"/>
          </a:xfrm>
        </p:grpSpPr>
        <p:pic>
          <p:nvPicPr>
            <p:cNvPr id="103" name="図 102">
              <a:extLst>
                <a:ext uri="{FF2B5EF4-FFF2-40B4-BE49-F238E27FC236}">
                  <a16:creationId xmlns:a16="http://schemas.microsoft.com/office/drawing/2014/main" id="{3A803445-C120-4B4F-A004-19E53F4A9F9B}"/>
                </a:ext>
              </a:extLst>
            </p:cNvPr>
            <p:cNvPicPr>
              <a:picLocks noChangeAspect="1"/>
            </p:cNvPicPr>
            <p:nvPr/>
          </p:nvPicPr>
          <p:blipFill rotWithShape="1">
            <a:blip r:embed="rId7"/>
            <a:srcRect/>
            <a:stretch/>
          </p:blipFill>
          <p:spPr>
            <a:xfrm>
              <a:off x="170167" y="4167618"/>
              <a:ext cx="896454" cy="1650703"/>
            </a:xfrm>
            <a:prstGeom prst="roundRect">
              <a:avLst/>
            </a:prstGeom>
          </p:spPr>
        </p:pic>
        <p:pic>
          <p:nvPicPr>
            <p:cNvPr id="104" name="図 103">
              <a:extLst>
                <a:ext uri="{FF2B5EF4-FFF2-40B4-BE49-F238E27FC236}">
                  <a16:creationId xmlns:a16="http://schemas.microsoft.com/office/drawing/2014/main" id="{08A7C7B1-43F5-4628-9C2C-20BC565C660C}"/>
                </a:ext>
              </a:extLst>
            </p:cNvPr>
            <p:cNvPicPr>
              <a:picLocks noChangeAspect="1"/>
            </p:cNvPicPr>
            <p:nvPr/>
          </p:nvPicPr>
          <p:blipFill>
            <a:blip r:embed="rId8"/>
            <a:stretch>
              <a:fillRect/>
            </a:stretch>
          </p:blipFill>
          <p:spPr>
            <a:xfrm>
              <a:off x="240028" y="4459299"/>
              <a:ext cx="770855" cy="1160472"/>
            </a:xfrm>
            <a:prstGeom prst="rect">
              <a:avLst/>
            </a:prstGeom>
          </p:spPr>
        </p:pic>
      </p:grpSp>
      <p:sp>
        <p:nvSpPr>
          <p:cNvPr id="105" name="吹き出し: 角を丸めた四角形 104">
            <a:extLst>
              <a:ext uri="{FF2B5EF4-FFF2-40B4-BE49-F238E27FC236}">
                <a16:creationId xmlns:a16="http://schemas.microsoft.com/office/drawing/2014/main" id="{2E232BB8-FE7F-4294-B9C9-04E1489E6A66}"/>
              </a:ext>
            </a:extLst>
          </p:cNvPr>
          <p:cNvSpPr/>
          <p:nvPr/>
        </p:nvSpPr>
        <p:spPr>
          <a:xfrm>
            <a:off x="1981876" y="6000188"/>
            <a:ext cx="891991" cy="338554"/>
          </a:xfrm>
          <a:prstGeom prst="wedgeRoundRectCallout">
            <a:avLst>
              <a:gd name="adj1" fmla="val -58274"/>
              <a:gd name="adj2" fmla="val 10194"/>
              <a:gd name="adj3" fmla="val 16667"/>
            </a:avLst>
          </a:prstGeom>
          <a:solidFill>
            <a:srgbClr val="1932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altLang="ja-JP" sz="800" b="1" dirty="0">
                <a:solidFill>
                  <a:schemeClr val="bg1"/>
                </a:solidFill>
                <a:latin typeface="+mn-ea"/>
              </a:rPr>
              <a:t>Smartphone</a:t>
            </a:r>
          </a:p>
          <a:p>
            <a:pPr algn="ctr"/>
            <a:r>
              <a:rPr lang="en-US" altLang="ja-JP" sz="800" b="1" dirty="0">
                <a:solidFill>
                  <a:schemeClr val="bg1"/>
                </a:solidFill>
                <a:latin typeface="+mn-ea"/>
              </a:rPr>
              <a:t>also available</a:t>
            </a:r>
            <a:endParaRPr lang="ja-JP" altLang="en-US" sz="800" b="1" dirty="0">
              <a:solidFill>
                <a:schemeClr val="bg1"/>
              </a:solidFill>
              <a:latin typeface="+mn-ea"/>
            </a:endParaRPr>
          </a:p>
        </p:txBody>
      </p:sp>
      <p:sp>
        <p:nvSpPr>
          <p:cNvPr id="106" name="テキスト ボックス 23">
            <a:extLst>
              <a:ext uri="{FF2B5EF4-FFF2-40B4-BE49-F238E27FC236}">
                <a16:creationId xmlns:a16="http://schemas.microsoft.com/office/drawing/2014/main" id="{02930CD0-9080-4EA3-980B-1F0ACFB238A6}"/>
              </a:ext>
            </a:extLst>
          </p:cNvPr>
          <p:cNvSpPr txBox="1"/>
          <p:nvPr/>
        </p:nvSpPr>
        <p:spPr>
          <a:xfrm>
            <a:off x="2903789" y="5754751"/>
            <a:ext cx="1488887" cy="707886"/>
          </a:xfrm>
          <a:prstGeom prst="rect">
            <a:avLst/>
          </a:prstGeom>
          <a:noFill/>
          <a:ln>
            <a:solidFill>
              <a:srgbClr val="FABE00"/>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sz="800" b="1" dirty="0">
                <a:latin typeface="+mn-ea"/>
              </a:rPr>
              <a:t>If you forgot your password, please contact your company representative (see top right).</a:t>
            </a:r>
          </a:p>
        </p:txBody>
      </p:sp>
      <p:grpSp>
        <p:nvGrpSpPr>
          <p:cNvPr id="143" name="グループ化 142">
            <a:extLst>
              <a:ext uri="{FF2B5EF4-FFF2-40B4-BE49-F238E27FC236}">
                <a16:creationId xmlns:a16="http://schemas.microsoft.com/office/drawing/2014/main" id="{75801C49-BFC6-4808-BACC-A54FB8E57654}"/>
              </a:ext>
            </a:extLst>
          </p:cNvPr>
          <p:cNvGrpSpPr/>
          <p:nvPr/>
        </p:nvGrpSpPr>
        <p:grpSpPr>
          <a:xfrm>
            <a:off x="-4073042" y="217613"/>
            <a:ext cx="3394013" cy="2139278"/>
            <a:chOff x="-3695700" y="314376"/>
            <a:chExt cx="3394013" cy="2139278"/>
          </a:xfrm>
        </p:grpSpPr>
        <p:sp>
          <p:nvSpPr>
            <p:cNvPr id="136" name="吹き出し: 四角形 135">
              <a:extLst>
                <a:ext uri="{FF2B5EF4-FFF2-40B4-BE49-F238E27FC236}">
                  <a16:creationId xmlns:a16="http://schemas.microsoft.com/office/drawing/2014/main" id="{4B26EB7D-AE85-4106-A5C3-211038F6CDD7}"/>
                </a:ext>
              </a:extLst>
            </p:cNvPr>
            <p:cNvSpPr/>
            <p:nvPr/>
          </p:nvSpPr>
          <p:spPr>
            <a:xfrm rot="16200000">
              <a:off x="-3068332" y="-312992"/>
              <a:ext cx="2139278" cy="3394013"/>
            </a:xfrm>
            <a:prstGeom prst="wedgeRectCallout">
              <a:avLst>
                <a:gd name="adj1" fmla="val -22035"/>
                <a:gd name="adj2" fmla="val 64074"/>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7" name="図 136" descr="アイコン&#10;&#10;自動的に生成された説明">
              <a:extLst>
                <a:ext uri="{FF2B5EF4-FFF2-40B4-BE49-F238E27FC236}">
                  <a16:creationId xmlns:a16="http://schemas.microsoft.com/office/drawing/2014/main" id="{52F94761-DD5A-42AD-A436-D6F585DFA0D1}"/>
                </a:ext>
              </a:extLst>
            </p:cNvPr>
            <p:cNvPicPr>
              <a:picLocks noChangeAspect="1"/>
            </p:cNvPicPr>
            <p:nvPr/>
          </p:nvPicPr>
          <p:blipFill>
            <a:blip r:embed="rId9">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454632" y="442196"/>
              <a:ext cx="767255" cy="767255"/>
            </a:xfrm>
            <a:prstGeom prst="rect">
              <a:avLst/>
            </a:prstGeom>
          </p:spPr>
        </p:pic>
        <p:sp>
          <p:nvSpPr>
            <p:cNvPr id="138" name="正方形/長方形 137">
              <a:extLst>
                <a:ext uri="{FF2B5EF4-FFF2-40B4-BE49-F238E27FC236}">
                  <a16:creationId xmlns:a16="http://schemas.microsoft.com/office/drawing/2014/main" id="{E1010772-BBF3-4410-A9EE-2E1C1FA3541E}"/>
                </a:ext>
              </a:extLst>
            </p:cNvPr>
            <p:cNvSpPr/>
            <p:nvPr/>
          </p:nvSpPr>
          <p:spPr>
            <a:xfrm>
              <a:off x="-2683893" y="467078"/>
              <a:ext cx="2245851" cy="1949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2400" b="1" dirty="0">
                  <a:solidFill>
                    <a:srgbClr val="E33333"/>
                  </a:solidFill>
                  <a:latin typeface="Meirio UI"/>
                  <a:ea typeface="メイリオ" panose="020B0604030504040204" pitchFamily="50" charset="-128"/>
                </a:rPr>
                <a:t>記載箇所①</a:t>
              </a:r>
              <a:endParaRPr kumimoji="1" lang="en-US" altLang="ja-JP" sz="2400" b="1" dirty="0">
                <a:solidFill>
                  <a:srgbClr val="E33333"/>
                </a:solidFill>
                <a:latin typeface="Meirio UI"/>
                <a:ea typeface="メイリオ" panose="020B0604030504040204" pitchFamily="50" charset="-128"/>
              </a:endParaRPr>
            </a:p>
            <a:p>
              <a:pPr>
                <a:lnSpc>
                  <a:spcPct val="150000"/>
                </a:lnSpc>
              </a:pPr>
              <a:r>
                <a:rPr kumimoji="1" lang="ja-JP" altLang="en-US" sz="2000" dirty="0">
                  <a:solidFill>
                    <a:srgbClr val="12284D"/>
                  </a:solidFill>
                  <a:latin typeface="Meirio UI"/>
                  <a:ea typeface="メイリオ" panose="020B0604030504040204" pitchFamily="50" charset="-128"/>
                </a:rPr>
                <a:t>・初回の調査実施　</a:t>
              </a:r>
              <a:endParaRPr kumimoji="1" lang="en-US" altLang="ja-JP" sz="2000" dirty="0">
                <a:solidFill>
                  <a:srgbClr val="12284D"/>
                </a:solidFill>
                <a:latin typeface="Meirio UI"/>
                <a:ea typeface="メイリオ" panose="020B0604030504040204" pitchFamily="50" charset="-128"/>
              </a:endParaRPr>
            </a:p>
            <a:p>
              <a:r>
                <a:rPr lang="ja-JP" altLang="en-US" sz="2000" dirty="0">
                  <a:solidFill>
                    <a:srgbClr val="12284D"/>
                  </a:solidFill>
                  <a:latin typeface="Meirio UI"/>
                  <a:ea typeface="メイリオ" panose="020B0604030504040204" pitchFamily="50" charset="-128"/>
                </a:rPr>
                <a:t>　</a:t>
              </a:r>
              <a:r>
                <a:rPr kumimoji="1" lang="ja-JP" altLang="en-US" sz="2000" dirty="0">
                  <a:solidFill>
                    <a:srgbClr val="12284D"/>
                  </a:solidFill>
                  <a:latin typeface="Meirio UI"/>
                  <a:ea typeface="メイリオ" panose="020B0604030504040204" pitchFamily="50" charset="-128"/>
                </a:rPr>
                <a:t>スケジュール</a:t>
              </a:r>
            </a:p>
            <a:p>
              <a:pPr>
                <a:lnSpc>
                  <a:spcPct val="150000"/>
                </a:lnSpc>
              </a:pPr>
              <a:r>
                <a:rPr kumimoji="1" lang="ja-JP" altLang="en-US" sz="2000" dirty="0">
                  <a:solidFill>
                    <a:srgbClr val="12284D"/>
                  </a:solidFill>
                  <a:latin typeface="Meirio UI"/>
                  <a:ea typeface="メイリオ" panose="020B0604030504040204" pitchFamily="50" charset="-128"/>
                </a:rPr>
                <a:t>・実施頻度</a:t>
              </a:r>
            </a:p>
          </p:txBody>
        </p:sp>
      </p:grpSp>
      <p:grpSp>
        <p:nvGrpSpPr>
          <p:cNvPr id="142" name="グループ化 141">
            <a:extLst>
              <a:ext uri="{FF2B5EF4-FFF2-40B4-BE49-F238E27FC236}">
                <a16:creationId xmlns:a16="http://schemas.microsoft.com/office/drawing/2014/main" id="{6DF54801-7887-48A5-950C-22D637E39656}"/>
              </a:ext>
            </a:extLst>
          </p:cNvPr>
          <p:cNvGrpSpPr/>
          <p:nvPr/>
        </p:nvGrpSpPr>
        <p:grpSpPr>
          <a:xfrm>
            <a:off x="12858930" y="180139"/>
            <a:ext cx="3394013" cy="2139278"/>
            <a:chOff x="12858930" y="446839"/>
            <a:chExt cx="3394013" cy="2139278"/>
          </a:xfrm>
        </p:grpSpPr>
        <p:sp>
          <p:nvSpPr>
            <p:cNvPr id="139" name="吹き出し: 四角形 138">
              <a:extLst>
                <a:ext uri="{FF2B5EF4-FFF2-40B4-BE49-F238E27FC236}">
                  <a16:creationId xmlns:a16="http://schemas.microsoft.com/office/drawing/2014/main" id="{3407E0CD-E153-4C75-A042-87B513C3B024}"/>
                </a:ext>
              </a:extLst>
            </p:cNvPr>
            <p:cNvSpPr/>
            <p:nvPr/>
          </p:nvSpPr>
          <p:spPr>
            <a:xfrm rot="5400000">
              <a:off x="13486298" y="-180529"/>
              <a:ext cx="2139278" cy="3394013"/>
            </a:xfrm>
            <a:prstGeom prst="wedgeRectCallout">
              <a:avLst>
                <a:gd name="adj1" fmla="val -22035"/>
                <a:gd name="adj2" fmla="val 64074"/>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40" name="図 139" descr="アイコン&#10;&#10;自動的に生成された説明">
              <a:extLst>
                <a:ext uri="{FF2B5EF4-FFF2-40B4-BE49-F238E27FC236}">
                  <a16:creationId xmlns:a16="http://schemas.microsoft.com/office/drawing/2014/main" id="{BC58D41F-08C0-404D-90CC-5DA348A1124F}"/>
                </a:ext>
              </a:extLst>
            </p:cNvPr>
            <p:cNvPicPr>
              <a:picLocks noChangeAspect="1"/>
            </p:cNvPicPr>
            <p:nvPr/>
          </p:nvPicPr>
          <p:blipFill>
            <a:blip r:embed="rId9">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13099998" y="574659"/>
              <a:ext cx="767255" cy="767255"/>
            </a:xfrm>
            <a:prstGeom prst="rect">
              <a:avLst/>
            </a:prstGeom>
          </p:spPr>
        </p:pic>
        <p:sp>
          <p:nvSpPr>
            <p:cNvPr id="141" name="正方形/長方形 140">
              <a:extLst>
                <a:ext uri="{FF2B5EF4-FFF2-40B4-BE49-F238E27FC236}">
                  <a16:creationId xmlns:a16="http://schemas.microsoft.com/office/drawing/2014/main" id="{6167C466-0720-4DC0-B216-F776F41DBBFD}"/>
                </a:ext>
              </a:extLst>
            </p:cNvPr>
            <p:cNvSpPr/>
            <p:nvPr/>
          </p:nvSpPr>
          <p:spPr>
            <a:xfrm>
              <a:off x="13829793" y="599541"/>
              <a:ext cx="2245851" cy="1949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2400" b="1" dirty="0">
                  <a:solidFill>
                    <a:srgbClr val="E33333"/>
                  </a:solidFill>
                  <a:latin typeface="Meirio UI"/>
                  <a:ea typeface="メイリオ" panose="020B0604030504040204" pitchFamily="50" charset="-128"/>
                </a:rPr>
                <a:t>記載箇所②</a:t>
              </a:r>
              <a:endParaRPr kumimoji="1" lang="en-US" altLang="ja-JP" sz="2400" b="1" dirty="0">
                <a:solidFill>
                  <a:srgbClr val="E33333"/>
                </a:solidFill>
                <a:latin typeface="Meirio UI"/>
                <a:ea typeface="メイリオ" panose="020B0604030504040204" pitchFamily="50" charset="-128"/>
              </a:endParaRPr>
            </a:p>
            <a:p>
              <a:r>
                <a:rPr kumimoji="1" lang="ja-JP" altLang="en-US" sz="2000" dirty="0">
                  <a:solidFill>
                    <a:srgbClr val="12284D"/>
                  </a:solidFill>
                  <a:latin typeface="Meirio UI"/>
                  <a:ea typeface="メイリオ" panose="020B0604030504040204" pitchFamily="50" charset="-128"/>
                </a:rPr>
                <a:t>社内問い合わせ先の担当者情報</a:t>
              </a:r>
            </a:p>
          </p:txBody>
        </p:sp>
      </p:grpSp>
      <p:sp>
        <p:nvSpPr>
          <p:cNvPr id="144" name="正方形/長方形 143">
            <a:extLst>
              <a:ext uri="{FF2B5EF4-FFF2-40B4-BE49-F238E27FC236}">
                <a16:creationId xmlns:a16="http://schemas.microsoft.com/office/drawing/2014/main" id="{BE481F78-682B-4D01-80C2-6C36CDFEEC69}"/>
              </a:ext>
            </a:extLst>
          </p:cNvPr>
          <p:cNvSpPr/>
          <p:nvPr/>
        </p:nvSpPr>
        <p:spPr>
          <a:xfrm>
            <a:off x="12858930" y="2704696"/>
            <a:ext cx="6444632" cy="5404588"/>
          </a:xfrm>
          <a:prstGeom prst="rect">
            <a:avLst/>
          </a:prstGeom>
          <a:solidFill>
            <a:schemeClr val="bg1"/>
          </a:solidFill>
          <a:ln w="25400">
            <a:solidFill>
              <a:srgbClr val="1228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5" name="正方形/長方形 144">
            <a:extLst>
              <a:ext uri="{FF2B5EF4-FFF2-40B4-BE49-F238E27FC236}">
                <a16:creationId xmlns:a16="http://schemas.microsoft.com/office/drawing/2014/main" id="{848813CD-F5C6-4423-9AAE-A12A71AA1525}"/>
              </a:ext>
            </a:extLst>
          </p:cNvPr>
          <p:cNvSpPr/>
          <p:nvPr/>
        </p:nvSpPr>
        <p:spPr>
          <a:xfrm>
            <a:off x="13098040" y="2769008"/>
            <a:ext cx="6444632" cy="53971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ja-JP" altLang="en-US" sz="1600" b="1">
                <a:solidFill>
                  <a:srgbClr val="12284D"/>
                </a:solidFill>
                <a:latin typeface="Meirio UI"/>
                <a:ea typeface="メイリオ" panose="020B0604030504040204" pitchFamily="50" charset="-128"/>
              </a:rPr>
              <a:t>▼</a:t>
            </a:r>
            <a:r>
              <a:rPr kumimoji="1" lang="ja-JP" altLang="en-US" sz="1600" b="1">
                <a:solidFill>
                  <a:srgbClr val="12284D"/>
                </a:solidFill>
                <a:latin typeface="Meirio UI"/>
                <a:ea typeface="メイリオ" panose="020B0604030504040204" pitchFamily="50" charset="-128"/>
              </a:rPr>
              <a:t>以下をご記載のうえ、ご使用ください。</a:t>
            </a:r>
          </a:p>
          <a:p>
            <a:pPr>
              <a:lnSpc>
                <a:spcPct val="150000"/>
              </a:lnSpc>
            </a:pPr>
            <a:endParaRPr kumimoji="1"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・社内問い合わせ先の担当者情報</a:t>
            </a:r>
          </a:p>
          <a:p>
            <a:endParaRPr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・企業</a:t>
            </a:r>
            <a:r>
              <a:rPr kumimoji="1" lang="en-US" altLang="ja-JP" sz="1600" b="1">
                <a:solidFill>
                  <a:srgbClr val="12284D"/>
                </a:solidFill>
                <a:latin typeface="Meirio UI"/>
                <a:ea typeface="メイリオ" panose="020B0604030504040204" pitchFamily="50" charset="-128"/>
              </a:rPr>
              <a:t>ID</a:t>
            </a:r>
          </a:p>
          <a:p>
            <a:r>
              <a:rPr kumimoji="1" lang="ja-JP" altLang="en-US" sz="1600">
                <a:solidFill>
                  <a:srgbClr val="12284D"/>
                </a:solidFill>
                <a:latin typeface="Meirio UI"/>
                <a:ea typeface="メイリオ" panose="020B0604030504040204" pitchFamily="50" charset="-128"/>
              </a:rPr>
              <a:t>　　システム管理者様へのログイン案内メールに</a:t>
            </a:r>
          </a:p>
          <a:p>
            <a:r>
              <a:rPr kumimoji="1" lang="ja-JP" altLang="en-US" sz="1600">
                <a:solidFill>
                  <a:srgbClr val="12284D"/>
                </a:solidFill>
                <a:latin typeface="Meirio UI"/>
                <a:ea typeface="メイリオ" panose="020B0604030504040204" pitchFamily="50" charset="-128"/>
              </a:rPr>
              <a:t>　　記載されている</a:t>
            </a:r>
            <a:r>
              <a:rPr kumimoji="1" lang="en-US" altLang="ja-JP" sz="1600">
                <a:solidFill>
                  <a:srgbClr val="12284D"/>
                </a:solidFill>
                <a:latin typeface="Meirio UI"/>
                <a:ea typeface="メイリオ" panose="020B0604030504040204" pitchFamily="50" charset="-128"/>
              </a:rPr>
              <a:t>3</a:t>
            </a:r>
            <a:r>
              <a:rPr kumimoji="1" lang="ja-JP" altLang="en-US" sz="1600">
                <a:solidFill>
                  <a:srgbClr val="12284D"/>
                </a:solidFill>
                <a:latin typeface="Meirio UI"/>
                <a:ea typeface="メイリオ" panose="020B0604030504040204" pitchFamily="50" charset="-128"/>
              </a:rPr>
              <a:t>文字の</a:t>
            </a:r>
            <a:r>
              <a:rPr kumimoji="1" lang="en-US" altLang="ja-JP" sz="1600">
                <a:solidFill>
                  <a:srgbClr val="12284D"/>
                </a:solidFill>
                <a:latin typeface="Meirio UI"/>
                <a:ea typeface="メイリオ" panose="020B0604030504040204" pitchFamily="50" charset="-128"/>
              </a:rPr>
              <a:t>ID</a:t>
            </a:r>
          </a:p>
          <a:p>
            <a:endParaRPr kumimoji="1"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・ユーザー</a:t>
            </a:r>
            <a:r>
              <a:rPr kumimoji="1" lang="en-US" altLang="ja-JP" sz="1600" b="1">
                <a:solidFill>
                  <a:srgbClr val="12284D"/>
                </a:solidFill>
                <a:latin typeface="Meirio UI"/>
                <a:ea typeface="メイリオ" panose="020B0604030504040204" pitchFamily="50" charset="-128"/>
              </a:rPr>
              <a:t>ID</a:t>
            </a:r>
          </a:p>
          <a:p>
            <a:r>
              <a:rPr kumimoji="1" lang="ja-JP" altLang="en-US" sz="1600">
                <a:solidFill>
                  <a:srgbClr val="12284D"/>
                </a:solidFill>
                <a:latin typeface="Meirio UI"/>
                <a:ea typeface="メイリオ" panose="020B0604030504040204" pitchFamily="50" charset="-128"/>
              </a:rPr>
              <a:t>　　</a:t>
            </a:r>
            <a:r>
              <a:rPr kumimoji="1" lang="en-US" altLang="ja-JP" sz="1600">
                <a:solidFill>
                  <a:srgbClr val="12284D"/>
                </a:solidFill>
                <a:latin typeface="Meirio UI"/>
                <a:ea typeface="メイリオ" panose="020B0604030504040204" pitchFamily="50" charset="-128"/>
              </a:rPr>
              <a:t>※</a:t>
            </a:r>
            <a:r>
              <a:rPr kumimoji="1" lang="ja-JP" altLang="en-US" sz="1600">
                <a:solidFill>
                  <a:srgbClr val="12284D"/>
                </a:solidFill>
                <a:latin typeface="Meirio UI"/>
                <a:ea typeface="メイリオ" panose="020B0604030504040204" pitchFamily="50" charset="-128"/>
              </a:rPr>
              <a:t>半角英数小文字　</a:t>
            </a:r>
            <a:r>
              <a:rPr kumimoji="1" lang="en-US" altLang="ja-JP" sz="1600">
                <a:solidFill>
                  <a:srgbClr val="12284D"/>
                </a:solidFill>
                <a:latin typeface="Meirio UI"/>
                <a:ea typeface="メイリオ" panose="020B0604030504040204" pitchFamily="50" charset="-128"/>
              </a:rPr>
              <a:t>20</a:t>
            </a:r>
            <a:r>
              <a:rPr kumimoji="1" lang="ja-JP" altLang="en-US" sz="1600">
                <a:solidFill>
                  <a:srgbClr val="12284D"/>
                </a:solidFill>
                <a:latin typeface="Meirio UI"/>
                <a:ea typeface="メイリオ" panose="020B0604030504040204" pitchFamily="50" charset="-128"/>
              </a:rPr>
              <a:t>文字以内</a:t>
            </a:r>
          </a:p>
          <a:p>
            <a:endParaRPr kumimoji="1"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・初期パスワード</a:t>
            </a:r>
          </a:p>
          <a:p>
            <a:r>
              <a:rPr kumimoji="1" lang="ja-JP" altLang="en-US" sz="1600">
                <a:solidFill>
                  <a:srgbClr val="12284D"/>
                </a:solidFill>
                <a:latin typeface="Meirio UI"/>
                <a:ea typeface="メイリオ" panose="020B0604030504040204" pitchFamily="50" charset="-128"/>
              </a:rPr>
              <a:t>　　</a:t>
            </a:r>
            <a:r>
              <a:rPr kumimoji="1" lang="en-US" altLang="ja-JP" sz="1600">
                <a:solidFill>
                  <a:srgbClr val="12284D"/>
                </a:solidFill>
                <a:latin typeface="Meirio UI"/>
                <a:ea typeface="メイリオ" panose="020B0604030504040204" pitchFamily="50" charset="-128"/>
              </a:rPr>
              <a:t>※</a:t>
            </a:r>
            <a:r>
              <a:rPr kumimoji="1" lang="ja-JP" altLang="en-US" sz="1600">
                <a:solidFill>
                  <a:srgbClr val="12284D"/>
                </a:solidFill>
                <a:latin typeface="Meirio UI"/>
                <a:ea typeface="メイリオ" panose="020B0604030504040204" pitchFamily="50" charset="-128"/>
              </a:rPr>
              <a:t>半角英数記号　</a:t>
            </a:r>
            <a:r>
              <a:rPr kumimoji="1" lang="en-US" altLang="ja-JP" sz="1600">
                <a:solidFill>
                  <a:srgbClr val="12284D"/>
                </a:solidFill>
                <a:latin typeface="Meirio UI"/>
                <a:ea typeface="メイリオ" panose="020B0604030504040204" pitchFamily="50" charset="-128"/>
              </a:rPr>
              <a:t>8</a:t>
            </a:r>
            <a:r>
              <a:rPr kumimoji="1" lang="ja-JP" altLang="en-US" sz="1600">
                <a:solidFill>
                  <a:srgbClr val="12284D"/>
                </a:solidFill>
                <a:latin typeface="Meirio UI"/>
                <a:ea typeface="メイリオ" panose="020B0604030504040204" pitchFamily="50" charset="-128"/>
              </a:rPr>
              <a:t>桁以上</a:t>
            </a:r>
          </a:p>
          <a:p>
            <a:endParaRPr kumimoji="1" lang="ja-JP" altLang="en-US" sz="1600" b="1">
              <a:solidFill>
                <a:srgbClr val="12284D"/>
              </a:solidFill>
              <a:latin typeface="Meirio UI"/>
              <a:ea typeface="メイリオ" panose="020B0604030504040204" pitchFamily="50" charset="-128"/>
            </a:endParaRPr>
          </a:p>
          <a:p>
            <a:r>
              <a:rPr kumimoji="1" lang="en-US" altLang="ja-JP" sz="1600" b="1">
                <a:solidFill>
                  <a:srgbClr val="E33333"/>
                </a:solidFill>
                <a:latin typeface="Meirio UI"/>
                <a:ea typeface="メイリオ" panose="020B0604030504040204" pitchFamily="50" charset="-128"/>
              </a:rPr>
              <a:t>※</a:t>
            </a:r>
            <a:r>
              <a:rPr kumimoji="1" lang="ja-JP" altLang="en-US" sz="1600" b="1">
                <a:solidFill>
                  <a:srgbClr val="E33333"/>
                </a:solidFill>
                <a:latin typeface="Meirio UI"/>
                <a:ea typeface="メイリオ" panose="020B0604030504040204" pitchFamily="50" charset="-128"/>
              </a:rPr>
              <a:t>ユーザー</a:t>
            </a:r>
            <a:r>
              <a:rPr kumimoji="1" lang="en-US" altLang="ja-JP" sz="1600" b="1">
                <a:solidFill>
                  <a:srgbClr val="E33333"/>
                </a:solidFill>
                <a:latin typeface="Meirio UI"/>
                <a:ea typeface="メイリオ" panose="020B0604030504040204" pitchFamily="50" charset="-128"/>
              </a:rPr>
              <a:t>ID</a:t>
            </a:r>
            <a:r>
              <a:rPr kumimoji="1" lang="ja-JP" altLang="en-US" sz="1600" b="1">
                <a:solidFill>
                  <a:srgbClr val="E33333"/>
                </a:solidFill>
                <a:latin typeface="Meirio UI"/>
                <a:ea typeface="メイリオ" panose="020B0604030504040204" pitchFamily="50" charset="-128"/>
              </a:rPr>
              <a:t>や初期パスワードは一例として記載しております。</a:t>
            </a:r>
            <a:endParaRPr kumimoji="1" lang="en-US" altLang="ja-JP" sz="1600" b="1">
              <a:solidFill>
                <a:srgbClr val="E33333"/>
              </a:solidFill>
              <a:latin typeface="Meirio UI"/>
              <a:ea typeface="メイリオ" panose="020B0604030504040204" pitchFamily="50" charset="-128"/>
            </a:endParaRPr>
          </a:p>
          <a:p>
            <a:r>
              <a:rPr lang="ja-JP" altLang="en-US" sz="1600" b="1">
                <a:solidFill>
                  <a:srgbClr val="E33333"/>
                </a:solidFill>
                <a:latin typeface="Meirio UI"/>
                <a:ea typeface="メイリオ" panose="020B0604030504040204" pitchFamily="50" charset="-128"/>
              </a:rPr>
              <a:t>　</a:t>
            </a:r>
            <a:r>
              <a:rPr kumimoji="1" lang="ja-JP" altLang="en-US" sz="1600" b="1">
                <a:solidFill>
                  <a:srgbClr val="E33333"/>
                </a:solidFill>
                <a:latin typeface="Meirio UI"/>
                <a:ea typeface="メイリオ" panose="020B0604030504040204" pitchFamily="50" charset="-128"/>
              </a:rPr>
              <a:t>必ずしも例に従う必要はございません。</a:t>
            </a:r>
          </a:p>
          <a:p>
            <a:endParaRPr kumimoji="1"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・初回の調査実施スケジュール</a:t>
            </a:r>
          </a:p>
          <a:p>
            <a:endParaRPr kumimoji="1"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・実施頻度</a:t>
            </a:r>
          </a:p>
        </p:txBody>
      </p:sp>
      <p:grpSp>
        <p:nvGrpSpPr>
          <p:cNvPr id="119" name="グループ化 118">
            <a:extLst>
              <a:ext uri="{FF2B5EF4-FFF2-40B4-BE49-F238E27FC236}">
                <a16:creationId xmlns:a16="http://schemas.microsoft.com/office/drawing/2014/main" id="{E8150F80-ACFA-4EDA-9826-08080DCA8ABE}"/>
              </a:ext>
            </a:extLst>
          </p:cNvPr>
          <p:cNvGrpSpPr/>
          <p:nvPr/>
        </p:nvGrpSpPr>
        <p:grpSpPr>
          <a:xfrm>
            <a:off x="-4085294" y="3414509"/>
            <a:ext cx="3394013" cy="2139278"/>
            <a:chOff x="-3695700" y="314376"/>
            <a:chExt cx="3394013" cy="2139278"/>
          </a:xfrm>
        </p:grpSpPr>
        <p:sp>
          <p:nvSpPr>
            <p:cNvPr id="124" name="吹き出し: 四角形 123">
              <a:extLst>
                <a:ext uri="{FF2B5EF4-FFF2-40B4-BE49-F238E27FC236}">
                  <a16:creationId xmlns:a16="http://schemas.microsoft.com/office/drawing/2014/main" id="{BE8B8617-4A9C-496F-B903-2BD2B260F7FE}"/>
                </a:ext>
              </a:extLst>
            </p:cNvPr>
            <p:cNvSpPr/>
            <p:nvPr/>
          </p:nvSpPr>
          <p:spPr>
            <a:xfrm rot="16200000">
              <a:off x="-3068332" y="-312992"/>
              <a:ext cx="2139278" cy="3394013"/>
            </a:xfrm>
            <a:prstGeom prst="wedgeRectCallout">
              <a:avLst>
                <a:gd name="adj1" fmla="val -22035"/>
                <a:gd name="adj2" fmla="val 64074"/>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5" name="図 124" descr="アイコン&#10;&#10;自動的に生成された説明">
              <a:extLst>
                <a:ext uri="{FF2B5EF4-FFF2-40B4-BE49-F238E27FC236}">
                  <a16:creationId xmlns:a16="http://schemas.microsoft.com/office/drawing/2014/main" id="{3F95F5C2-B8F4-4725-9734-3B8A9FB90AC3}"/>
                </a:ext>
              </a:extLst>
            </p:cNvPr>
            <p:cNvPicPr>
              <a:picLocks noChangeAspect="1"/>
            </p:cNvPicPr>
            <p:nvPr/>
          </p:nvPicPr>
          <p:blipFill>
            <a:blip r:embed="rId9">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454632" y="442196"/>
              <a:ext cx="767255" cy="767255"/>
            </a:xfrm>
            <a:prstGeom prst="rect">
              <a:avLst/>
            </a:prstGeom>
          </p:spPr>
        </p:pic>
        <p:sp>
          <p:nvSpPr>
            <p:cNvPr id="126" name="正方形/長方形 125">
              <a:extLst>
                <a:ext uri="{FF2B5EF4-FFF2-40B4-BE49-F238E27FC236}">
                  <a16:creationId xmlns:a16="http://schemas.microsoft.com/office/drawing/2014/main" id="{4868CABC-F447-4234-9476-FB2D3D2A7366}"/>
                </a:ext>
              </a:extLst>
            </p:cNvPr>
            <p:cNvSpPr/>
            <p:nvPr/>
          </p:nvSpPr>
          <p:spPr>
            <a:xfrm>
              <a:off x="-2683893" y="467078"/>
              <a:ext cx="2245851" cy="1949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2400" b="1" dirty="0">
                  <a:solidFill>
                    <a:srgbClr val="E33333"/>
                  </a:solidFill>
                  <a:latin typeface="Meirio UI"/>
                  <a:ea typeface="メイリオ" panose="020B0604030504040204" pitchFamily="50" charset="-128"/>
                </a:rPr>
                <a:t>記載箇所③</a:t>
              </a:r>
              <a:endParaRPr kumimoji="1" lang="en-US" altLang="ja-JP" sz="2400" b="1" dirty="0">
                <a:solidFill>
                  <a:srgbClr val="E33333"/>
                </a:solidFill>
                <a:latin typeface="Meirio UI"/>
                <a:ea typeface="メイリオ" panose="020B0604030504040204" pitchFamily="50" charset="-128"/>
              </a:endParaRPr>
            </a:p>
            <a:p>
              <a:pPr>
                <a:lnSpc>
                  <a:spcPct val="150000"/>
                </a:lnSpc>
              </a:pPr>
              <a:r>
                <a:rPr kumimoji="1" lang="ja-JP" altLang="en-US" sz="2000" dirty="0">
                  <a:solidFill>
                    <a:srgbClr val="12284D"/>
                  </a:solidFill>
                  <a:latin typeface="Meirio UI"/>
                  <a:ea typeface="メイリオ" panose="020B0604030504040204" pitchFamily="50" charset="-128"/>
                </a:rPr>
                <a:t>・企業</a:t>
              </a:r>
              <a:r>
                <a:rPr kumimoji="1" lang="en-US" altLang="ja-JP" sz="2000" dirty="0">
                  <a:solidFill>
                    <a:srgbClr val="12284D"/>
                  </a:solidFill>
                  <a:latin typeface="Meirio UI"/>
                  <a:ea typeface="メイリオ" panose="020B0604030504040204" pitchFamily="50" charset="-128"/>
                </a:rPr>
                <a:t>ID</a:t>
              </a:r>
            </a:p>
            <a:p>
              <a:r>
                <a:rPr kumimoji="1" lang="ja-JP" altLang="en-US" sz="2000" dirty="0">
                  <a:solidFill>
                    <a:srgbClr val="12284D"/>
                  </a:solidFill>
                  <a:latin typeface="Meirio UI"/>
                  <a:ea typeface="メイリオ" panose="020B0604030504040204" pitchFamily="50" charset="-128"/>
                </a:rPr>
                <a:t>・ユーザー</a:t>
              </a:r>
              <a:r>
                <a:rPr kumimoji="1" lang="en-US" altLang="ja-JP" sz="2000" dirty="0">
                  <a:solidFill>
                    <a:srgbClr val="12284D"/>
                  </a:solidFill>
                  <a:latin typeface="Meirio UI"/>
                  <a:ea typeface="メイリオ" panose="020B0604030504040204" pitchFamily="50" charset="-128"/>
                </a:rPr>
                <a:t>ID</a:t>
              </a:r>
            </a:p>
            <a:p>
              <a:r>
                <a:rPr kumimoji="1" lang="ja-JP" altLang="en-US" sz="2000" dirty="0">
                  <a:solidFill>
                    <a:srgbClr val="12284D"/>
                  </a:solidFill>
                  <a:latin typeface="Meirio UI"/>
                  <a:ea typeface="メイリオ" panose="020B0604030504040204" pitchFamily="50" charset="-128"/>
                </a:rPr>
                <a:t>・初期パスワード</a:t>
              </a:r>
            </a:p>
          </p:txBody>
        </p:sp>
      </p:grpSp>
      <p:sp>
        <p:nvSpPr>
          <p:cNvPr id="82" name="フローチャート: 処理 81">
            <a:extLst>
              <a:ext uri="{FF2B5EF4-FFF2-40B4-BE49-F238E27FC236}">
                <a16:creationId xmlns:a16="http://schemas.microsoft.com/office/drawing/2014/main" id="{91B47A5A-6282-4FDF-8E4C-39A2BBCF0EC3}"/>
              </a:ext>
            </a:extLst>
          </p:cNvPr>
          <p:cNvSpPr/>
          <p:nvPr/>
        </p:nvSpPr>
        <p:spPr>
          <a:xfrm>
            <a:off x="7080362" y="1544953"/>
            <a:ext cx="1643545" cy="53888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100" b="1" dirty="0">
                <a:solidFill>
                  <a:srgbClr val="12284D"/>
                </a:solidFill>
              </a:rPr>
              <a:t>From now </a:t>
            </a:r>
            <a:r>
              <a:rPr kumimoji="1" lang="en-US" altLang="ja-JP" sz="1100" b="1" dirty="0" err="1">
                <a:solidFill>
                  <a:srgbClr val="12284D"/>
                </a:solidFill>
              </a:rPr>
              <a:t>on,performed</a:t>
            </a:r>
            <a:r>
              <a:rPr kumimoji="1" lang="en-US" altLang="ja-JP" sz="1100" b="1" dirty="0">
                <a:solidFill>
                  <a:srgbClr val="12284D"/>
                </a:solidFill>
              </a:rPr>
              <a:t> </a:t>
            </a:r>
            <a:r>
              <a:rPr kumimoji="1" lang="en-US" altLang="ja-JP" sz="1100" b="1" dirty="0">
                <a:solidFill>
                  <a:srgbClr val="E33333"/>
                </a:solidFill>
              </a:rPr>
              <a:t>X times per month</a:t>
            </a:r>
            <a:endParaRPr kumimoji="1" lang="ja-JP" altLang="en-US" sz="1100" b="1" dirty="0">
              <a:solidFill>
                <a:srgbClr val="E33333"/>
              </a:solidFill>
            </a:endParaRPr>
          </a:p>
        </p:txBody>
      </p:sp>
      <p:grpSp>
        <p:nvGrpSpPr>
          <p:cNvPr id="83" name="グループ化 82">
            <a:extLst>
              <a:ext uri="{FF2B5EF4-FFF2-40B4-BE49-F238E27FC236}">
                <a16:creationId xmlns:a16="http://schemas.microsoft.com/office/drawing/2014/main" id="{C5BC84AC-2DB1-4B77-8216-1DB797C0CD3E}"/>
              </a:ext>
            </a:extLst>
          </p:cNvPr>
          <p:cNvGrpSpPr/>
          <p:nvPr/>
        </p:nvGrpSpPr>
        <p:grpSpPr>
          <a:xfrm>
            <a:off x="428705" y="2228676"/>
            <a:ext cx="11479441" cy="592958"/>
            <a:chOff x="3016701" y="-3200276"/>
            <a:chExt cx="11479441" cy="592958"/>
          </a:xfrm>
        </p:grpSpPr>
        <p:cxnSp>
          <p:nvCxnSpPr>
            <p:cNvPr id="84" name="直線コネクタ 83">
              <a:extLst>
                <a:ext uri="{FF2B5EF4-FFF2-40B4-BE49-F238E27FC236}">
                  <a16:creationId xmlns:a16="http://schemas.microsoft.com/office/drawing/2014/main" id="{111F451C-2B32-4B5F-B38E-B6F1AD0C446D}"/>
                </a:ext>
              </a:extLst>
            </p:cNvPr>
            <p:cNvCxnSpPr>
              <a:cxnSpLocks/>
            </p:cNvCxnSpPr>
            <p:nvPr/>
          </p:nvCxnSpPr>
          <p:spPr>
            <a:xfrm>
              <a:off x="3016701" y="-2886177"/>
              <a:ext cx="11479441" cy="0"/>
            </a:xfrm>
            <a:prstGeom prst="line">
              <a:avLst/>
            </a:prstGeom>
            <a:ln w="4445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pic>
          <p:nvPicPr>
            <p:cNvPr id="85" name="図 84" descr="アイコン&#10;&#10;自動的に生成された説明">
              <a:extLst>
                <a:ext uri="{FF2B5EF4-FFF2-40B4-BE49-F238E27FC236}">
                  <a16:creationId xmlns:a16="http://schemas.microsoft.com/office/drawing/2014/main" id="{A1DC1099-285E-415E-AD1D-53EC38A4B6E2}"/>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890833" y="-3156006"/>
              <a:ext cx="469433" cy="548688"/>
            </a:xfrm>
            <a:prstGeom prst="rect">
              <a:avLst/>
            </a:prstGeom>
          </p:spPr>
        </p:pic>
        <p:pic>
          <p:nvPicPr>
            <p:cNvPr id="86" name="図 85" descr="アイコン&#10;&#10;自動的に生成された説明">
              <a:extLst>
                <a:ext uri="{FF2B5EF4-FFF2-40B4-BE49-F238E27FC236}">
                  <a16:creationId xmlns:a16="http://schemas.microsoft.com/office/drawing/2014/main" id="{4D5B5094-FE5A-423B-8B82-F0C3F2AD1744}"/>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783911" y="-3200276"/>
              <a:ext cx="475529" cy="548688"/>
            </a:xfrm>
            <a:prstGeom prst="rect">
              <a:avLst/>
            </a:prstGeom>
          </p:spPr>
        </p:pic>
        <p:pic>
          <p:nvPicPr>
            <p:cNvPr id="87" name="図 86" descr="アイコン&#10;&#10;自動的に生成された説明">
              <a:extLst>
                <a:ext uri="{FF2B5EF4-FFF2-40B4-BE49-F238E27FC236}">
                  <a16:creationId xmlns:a16="http://schemas.microsoft.com/office/drawing/2014/main" id="{76B9AD5C-A4D9-4415-8DCE-B5F6F76F9A47}"/>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1461061" y="-3163627"/>
              <a:ext cx="469433" cy="554784"/>
            </a:xfrm>
            <a:prstGeom prst="rect">
              <a:avLst/>
            </a:prstGeom>
          </p:spPr>
        </p:pic>
      </p:grpSp>
      <p:sp>
        <p:nvSpPr>
          <p:cNvPr id="89" name="テキスト ボックス 66">
            <a:extLst>
              <a:ext uri="{FF2B5EF4-FFF2-40B4-BE49-F238E27FC236}">
                <a16:creationId xmlns:a16="http://schemas.microsoft.com/office/drawing/2014/main" id="{A6E6EC96-2709-40B8-B5AC-9D228AEACFE7}"/>
              </a:ext>
            </a:extLst>
          </p:cNvPr>
          <p:cNvSpPr txBox="1"/>
          <p:nvPr/>
        </p:nvSpPr>
        <p:spPr>
          <a:xfrm>
            <a:off x="7541059" y="424655"/>
            <a:ext cx="2454704" cy="800219"/>
          </a:xfrm>
          <a:prstGeom prst="rect">
            <a:avLst/>
          </a:prstGeom>
          <a:noFill/>
          <a:ln>
            <a:solidFill>
              <a:schemeClr val="bg1"/>
            </a:solidFill>
          </a:ln>
        </p:spPr>
        <p:txBody>
          <a:bodyPr wrap="square" rtlCol="0" anchor="ctr">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sz="1200" b="1" dirty="0">
                <a:solidFill>
                  <a:srgbClr val="E33333"/>
                </a:solidFill>
                <a:latin typeface="+mn-ea"/>
              </a:rPr>
              <a:t>Company contact</a:t>
            </a:r>
          </a:p>
          <a:p>
            <a:r>
              <a:rPr lang="en-US" altLang="ja-JP" sz="1200" b="1" dirty="0">
                <a:solidFill>
                  <a:srgbClr val="E33333"/>
                </a:solidFill>
                <a:latin typeface="+mn-ea"/>
              </a:rPr>
              <a:t>Contact personnel: ○○○○○</a:t>
            </a:r>
          </a:p>
          <a:p>
            <a:r>
              <a:rPr lang="en-US" altLang="ja-JP" sz="1100" dirty="0">
                <a:solidFill>
                  <a:srgbClr val="E33333"/>
                </a:solidFill>
                <a:latin typeface="+mn-ea"/>
              </a:rPr>
              <a:t>TEL</a:t>
            </a:r>
            <a:r>
              <a:rPr lang="ja-JP" altLang="en-US" sz="1100" dirty="0">
                <a:solidFill>
                  <a:srgbClr val="E33333"/>
                </a:solidFill>
                <a:latin typeface="+mn-ea"/>
              </a:rPr>
              <a:t>　　：○○○○○○○○</a:t>
            </a:r>
          </a:p>
          <a:p>
            <a:r>
              <a:rPr lang="en-US" altLang="ja-JP" sz="1100" dirty="0">
                <a:solidFill>
                  <a:srgbClr val="E33333"/>
                </a:solidFill>
                <a:latin typeface="+mn-ea"/>
              </a:rPr>
              <a:t>E-MAIL </a:t>
            </a:r>
            <a:r>
              <a:rPr lang="ja-JP" altLang="en-US" sz="1100" dirty="0">
                <a:solidFill>
                  <a:srgbClr val="E33333"/>
                </a:solidFill>
                <a:latin typeface="+mn-ea"/>
              </a:rPr>
              <a:t>：○○○○○○○○</a:t>
            </a:r>
            <a:endParaRPr lang="en-US" altLang="ja-JP" sz="1100" dirty="0">
              <a:solidFill>
                <a:srgbClr val="E33333"/>
              </a:solidFill>
              <a:latin typeface="+mn-ea"/>
            </a:endParaRPr>
          </a:p>
        </p:txBody>
      </p:sp>
      <p:sp>
        <p:nvSpPr>
          <p:cNvPr id="109" name="正方形/長方形 108">
            <a:extLst>
              <a:ext uri="{FF2B5EF4-FFF2-40B4-BE49-F238E27FC236}">
                <a16:creationId xmlns:a16="http://schemas.microsoft.com/office/drawing/2014/main" id="{6FBCAE9A-C8C0-457E-8515-3FB1C7E7A077}"/>
              </a:ext>
            </a:extLst>
          </p:cNvPr>
          <p:cNvSpPr/>
          <p:nvPr/>
        </p:nvSpPr>
        <p:spPr>
          <a:xfrm>
            <a:off x="1547224" y="4837605"/>
            <a:ext cx="2851541" cy="610315"/>
          </a:xfrm>
          <a:prstGeom prst="rect">
            <a:avLst/>
          </a:prstGeom>
          <a:solidFill>
            <a:srgbClr val="EDEBDF"/>
          </a:solidFill>
          <a:ln w="9525">
            <a:solidFill>
              <a:srgbClr val="867C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700" b="1" dirty="0">
                <a:solidFill>
                  <a:srgbClr val="767052"/>
                </a:solidFill>
                <a:latin typeface="+mn-ea"/>
              </a:rPr>
              <a:t>Company ID</a:t>
            </a:r>
            <a:r>
              <a:rPr kumimoji="1" lang="ja-JP" altLang="en-US" sz="700" b="1" dirty="0">
                <a:solidFill>
                  <a:srgbClr val="767052"/>
                </a:solidFill>
                <a:latin typeface="+mn-ea"/>
              </a:rPr>
              <a:t>　　：</a:t>
            </a:r>
            <a:r>
              <a:rPr kumimoji="1" lang="ja-JP" altLang="en-US" sz="700" b="1" dirty="0">
                <a:solidFill>
                  <a:srgbClr val="E33333"/>
                </a:solidFill>
                <a:latin typeface="+mn-ea"/>
              </a:rPr>
              <a:t>●●●</a:t>
            </a:r>
          </a:p>
          <a:p>
            <a:r>
              <a:rPr kumimoji="1" lang="en-US" altLang="ja-JP" sz="700" b="1" dirty="0">
                <a:solidFill>
                  <a:srgbClr val="767052"/>
                </a:solidFill>
                <a:latin typeface="+mn-ea"/>
              </a:rPr>
              <a:t>User ID</a:t>
            </a:r>
            <a:r>
              <a:rPr kumimoji="1" lang="ja-JP" altLang="en-US" sz="700" b="1" dirty="0">
                <a:solidFill>
                  <a:srgbClr val="767052"/>
                </a:solidFill>
                <a:latin typeface="+mn-ea"/>
              </a:rPr>
              <a:t>　　　　 ：</a:t>
            </a:r>
            <a:r>
              <a:rPr kumimoji="1" lang="en-US" altLang="ja-JP" sz="700" b="1" dirty="0">
                <a:solidFill>
                  <a:srgbClr val="E33333"/>
                </a:solidFill>
                <a:latin typeface="+mn-ea"/>
              </a:rPr>
              <a:t>5-digit employee number (e.g. 00123)</a:t>
            </a:r>
          </a:p>
          <a:p>
            <a:r>
              <a:rPr kumimoji="1" lang="en-US" altLang="ja-JP" sz="700" b="1" dirty="0">
                <a:solidFill>
                  <a:srgbClr val="767052"/>
                </a:solidFill>
                <a:latin typeface="+mn-ea"/>
              </a:rPr>
              <a:t>Initial password</a:t>
            </a:r>
            <a:r>
              <a:rPr lang="ja-JP" altLang="en-US" sz="700" b="1" dirty="0">
                <a:solidFill>
                  <a:srgbClr val="767052"/>
                </a:solidFill>
                <a:latin typeface="+mn-ea"/>
              </a:rPr>
              <a:t> </a:t>
            </a:r>
            <a:r>
              <a:rPr kumimoji="1" lang="ja-JP" altLang="en-US" sz="700" b="1" dirty="0">
                <a:solidFill>
                  <a:srgbClr val="767052"/>
                </a:solidFill>
                <a:latin typeface="+mn-ea"/>
              </a:rPr>
              <a:t>：</a:t>
            </a:r>
            <a:r>
              <a:rPr kumimoji="1" lang="en-US" altLang="ja-JP" sz="700" b="1" dirty="0">
                <a:solidFill>
                  <a:srgbClr val="E33333"/>
                </a:solidFill>
                <a:latin typeface="+mn-ea"/>
              </a:rPr>
              <a:t>ARM+8 digit birthdate+/ (YYYYMMDD)</a:t>
            </a:r>
            <a:r>
              <a:rPr kumimoji="1" lang="ja-JP" altLang="en-US" sz="700" b="1" dirty="0">
                <a:solidFill>
                  <a:srgbClr val="E33333"/>
                </a:solidFill>
                <a:latin typeface="+mn-ea"/>
              </a:rPr>
              <a:t>　</a:t>
            </a:r>
            <a:r>
              <a:rPr lang="en-US" altLang="ja-JP" sz="700" b="1" dirty="0">
                <a:solidFill>
                  <a:srgbClr val="E33333"/>
                </a:solidFill>
                <a:latin typeface="+mn-ea"/>
              </a:rPr>
              <a:t>   </a:t>
            </a:r>
            <a:r>
              <a:rPr kumimoji="1" lang="ja-JP" altLang="en-US" sz="700" b="1" dirty="0">
                <a:solidFill>
                  <a:srgbClr val="E33333"/>
                </a:solidFill>
                <a:latin typeface="+mn-ea"/>
              </a:rPr>
              <a:t>　  　</a:t>
            </a:r>
            <a:endParaRPr kumimoji="1" lang="en-US" altLang="ja-JP" sz="700" b="1" dirty="0">
              <a:solidFill>
                <a:srgbClr val="E33333"/>
              </a:solidFill>
              <a:latin typeface="+mn-ea"/>
            </a:endParaRPr>
          </a:p>
          <a:p>
            <a:r>
              <a:rPr lang="ja-JP" altLang="en-US" sz="700" b="1" dirty="0">
                <a:solidFill>
                  <a:srgbClr val="E33333"/>
                </a:solidFill>
                <a:latin typeface="+mn-ea"/>
              </a:rPr>
              <a:t>　　　　　　　　　</a:t>
            </a:r>
            <a:r>
              <a:rPr kumimoji="1" lang="en-US" altLang="ja-JP" sz="700" b="1" dirty="0">
                <a:solidFill>
                  <a:srgbClr val="E33333"/>
                </a:solidFill>
                <a:latin typeface="+mn-ea"/>
              </a:rPr>
              <a:t>(e.g. ARM19900401/)</a:t>
            </a:r>
          </a:p>
        </p:txBody>
      </p:sp>
      <p:sp>
        <p:nvSpPr>
          <p:cNvPr id="112" name="フローチャート: 処理 111">
            <a:extLst>
              <a:ext uri="{FF2B5EF4-FFF2-40B4-BE49-F238E27FC236}">
                <a16:creationId xmlns:a16="http://schemas.microsoft.com/office/drawing/2014/main" id="{C8AAC78A-FC46-48A8-A84A-2FD0A0559AE3}"/>
              </a:ext>
            </a:extLst>
          </p:cNvPr>
          <p:cNvSpPr/>
          <p:nvPr/>
        </p:nvSpPr>
        <p:spPr>
          <a:xfrm>
            <a:off x="11239412" y="5290411"/>
            <a:ext cx="620680" cy="39561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100"/>
              </a:lnSpc>
            </a:pPr>
            <a:r>
              <a:rPr kumimoji="1" lang="en-US" altLang="ja-JP" sz="800" dirty="0">
                <a:solidFill>
                  <a:srgbClr val="4D4D4D"/>
                </a:solidFill>
              </a:rPr>
              <a:t>images</a:t>
            </a:r>
            <a:endParaRPr kumimoji="1" lang="ja-JP" altLang="en-US" sz="800" dirty="0">
              <a:solidFill>
                <a:srgbClr val="4D4D4D"/>
              </a:solidFill>
            </a:endParaRPr>
          </a:p>
        </p:txBody>
      </p:sp>
      <p:sp>
        <p:nvSpPr>
          <p:cNvPr id="130" name="フローチャート: 処理 129">
            <a:extLst>
              <a:ext uri="{FF2B5EF4-FFF2-40B4-BE49-F238E27FC236}">
                <a16:creationId xmlns:a16="http://schemas.microsoft.com/office/drawing/2014/main" id="{E70BE848-E682-44E9-A659-ED8A0EB2BF33}"/>
              </a:ext>
            </a:extLst>
          </p:cNvPr>
          <p:cNvSpPr/>
          <p:nvPr/>
        </p:nvSpPr>
        <p:spPr>
          <a:xfrm>
            <a:off x="8457518" y="3550559"/>
            <a:ext cx="3360302" cy="886437"/>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600"/>
              </a:lnSpc>
            </a:pPr>
            <a:r>
              <a:rPr kumimoji="1" lang="en-US" altLang="ja-JP" sz="1100" b="1" dirty="0">
                <a:solidFill>
                  <a:srgbClr val="4D4D4D"/>
                </a:solidFill>
              </a:rPr>
              <a:t>Once the survey is complete, you can check the results of your answers.</a:t>
            </a:r>
          </a:p>
          <a:p>
            <a:pPr>
              <a:lnSpc>
                <a:spcPts val="1600"/>
              </a:lnSpc>
            </a:pPr>
            <a:r>
              <a:rPr kumimoji="1" lang="en-US" altLang="ja-JP" sz="1100" b="1" dirty="0">
                <a:solidFill>
                  <a:srgbClr val="4D4D4D"/>
                </a:solidFill>
              </a:rPr>
              <a:t>You can check your progress against past results. Please try doing so.</a:t>
            </a:r>
          </a:p>
        </p:txBody>
      </p:sp>
      <p:sp>
        <p:nvSpPr>
          <p:cNvPr id="73" name="フローチャート: 処理 72">
            <a:extLst>
              <a:ext uri="{FF2B5EF4-FFF2-40B4-BE49-F238E27FC236}">
                <a16:creationId xmlns:a16="http://schemas.microsoft.com/office/drawing/2014/main" id="{E39059D7-113A-4BB7-B017-297A0E88C6B1}"/>
              </a:ext>
            </a:extLst>
          </p:cNvPr>
          <p:cNvSpPr/>
          <p:nvPr/>
        </p:nvSpPr>
        <p:spPr>
          <a:xfrm>
            <a:off x="4801616" y="4411014"/>
            <a:ext cx="3222187" cy="426591"/>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900" b="1" dirty="0">
                <a:solidFill>
                  <a:srgbClr val="4D4D4D"/>
                </a:solidFill>
              </a:rPr>
              <a:t>*If there are multiple surveys, they will all appear on your home screen. Please complete them all.</a:t>
            </a:r>
          </a:p>
        </p:txBody>
      </p:sp>
      <p:pic>
        <p:nvPicPr>
          <p:cNvPr id="32" name="図 31">
            <a:extLst>
              <a:ext uri="{FF2B5EF4-FFF2-40B4-BE49-F238E27FC236}">
                <a16:creationId xmlns:a16="http://schemas.microsoft.com/office/drawing/2014/main" id="{72FBF412-F8C7-D1C7-F129-74FCA63F7F0F}"/>
              </a:ext>
            </a:extLst>
          </p:cNvPr>
          <p:cNvPicPr>
            <a:picLocks noChangeAspect="1"/>
          </p:cNvPicPr>
          <p:nvPr/>
        </p:nvPicPr>
        <p:blipFill>
          <a:blip r:embed="rId13"/>
          <a:stretch>
            <a:fillRect/>
          </a:stretch>
        </p:blipFill>
        <p:spPr>
          <a:xfrm>
            <a:off x="8887835" y="4546675"/>
            <a:ext cx="2278800" cy="1502088"/>
          </a:xfrm>
          <a:prstGeom prst="rect">
            <a:avLst/>
          </a:prstGeom>
        </p:spPr>
      </p:pic>
      <p:grpSp>
        <p:nvGrpSpPr>
          <p:cNvPr id="81" name="グループ化 80">
            <a:extLst>
              <a:ext uri="{FF2B5EF4-FFF2-40B4-BE49-F238E27FC236}">
                <a16:creationId xmlns:a16="http://schemas.microsoft.com/office/drawing/2014/main" id="{E03CDBED-4A82-4051-BC2E-CE2B41BE9468}"/>
              </a:ext>
            </a:extLst>
          </p:cNvPr>
          <p:cNvGrpSpPr/>
          <p:nvPr/>
        </p:nvGrpSpPr>
        <p:grpSpPr>
          <a:xfrm>
            <a:off x="9216205" y="1031143"/>
            <a:ext cx="2634186" cy="1124645"/>
            <a:chOff x="9293047" y="799377"/>
            <a:chExt cx="2634186" cy="1124645"/>
          </a:xfrm>
        </p:grpSpPr>
        <p:sp>
          <p:nvSpPr>
            <p:cNvPr id="88" name="テキスト ボックス 57">
              <a:extLst>
                <a:ext uri="{FF2B5EF4-FFF2-40B4-BE49-F238E27FC236}">
                  <a16:creationId xmlns:a16="http://schemas.microsoft.com/office/drawing/2014/main" id="{C28305BD-B01F-4EBB-B5F0-48FE6F75867E}"/>
                </a:ext>
              </a:extLst>
            </p:cNvPr>
            <p:cNvSpPr txBox="1"/>
            <p:nvPr/>
          </p:nvSpPr>
          <p:spPr>
            <a:xfrm>
              <a:off x="9885787" y="1413599"/>
              <a:ext cx="2041446" cy="342273"/>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sz="812" b="1" dirty="0">
                  <a:solidFill>
                    <a:srgbClr val="009999"/>
                  </a:solidFill>
                  <a:latin typeface="+mn-ea"/>
                </a:rPr>
                <a:t>For inquiries related to the system,</a:t>
              </a:r>
            </a:p>
            <a:p>
              <a:r>
                <a:rPr lang="en-US" altLang="ja-JP" sz="812" b="1" dirty="0">
                  <a:solidFill>
                    <a:srgbClr val="009999"/>
                  </a:solidFill>
                  <a:latin typeface="+mn-ea"/>
                </a:rPr>
                <a:t>Go to inquiry form:</a:t>
              </a:r>
            </a:p>
          </p:txBody>
        </p:sp>
        <p:pic>
          <p:nvPicPr>
            <p:cNvPr id="92" name="図 91" descr="アイコン&#10;&#10;自動的に生成された説明">
              <a:extLst>
                <a:ext uri="{FF2B5EF4-FFF2-40B4-BE49-F238E27FC236}">
                  <a16:creationId xmlns:a16="http://schemas.microsoft.com/office/drawing/2014/main" id="{504EC324-0D53-4419-8EB0-46B22BA07382}"/>
                </a:ext>
              </a:extLst>
            </p:cNvPr>
            <p:cNvPicPr>
              <a:picLocks noChangeAspect="1"/>
            </p:cNvPicPr>
            <p:nvPr/>
          </p:nvPicPr>
          <p:blipFill>
            <a:blip r:embed="rId14">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665850" y="1457525"/>
              <a:ext cx="186500" cy="186500"/>
            </a:xfrm>
            <a:prstGeom prst="rect">
              <a:avLst/>
            </a:prstGeom>
          </p:spPr>
        </p:pic>
        <p:sp>
          <p:nvSpPr>
            <p:cNvPr id="93" name="テキスト ボックス 57">
              <a:extLst>
                <a:ext uri="{FF2B5EF4-FFF2-40B4-BE49-F238E27FC236}">
                  <a16:creationId xmlns:a16="http://schemas.microsoft.com/office/drawing/2014/main" id="{F0783D51-81DD-4ABC-AC58-011D0F4695B1}"/>
                </a:ext>
              </a:extLst>
            </p:cNvPr>
            <p:cNvSpPr txBox="1"/>
            <p:nvPr/>
          </p:nvSpPr>
          <p:spPr>
            <a:xfrm>
              <a:off x="9293047" y="1706718"/>
              <a:ext cx="2544415" cy="21730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ja-JP" sz="812" b="1" dirty="0">
                  <a:solidFill>
                    <a:srgbClr val="009999"/>
                  </a:solidFill>
                  <a:latin typeface="+mn-ea"/>
                  <a:hlinkClick r:id="rId15">
                    <a:extLst>
                      <a:ext uri="{A12FA001-AC4F-418D-AE19-62706E023703}">
                        <ahyp:hlinkClr xmlns:ahyp="http://schemas.microsoft.com/office/drawing/2018/hyperlinkcolor" val="tx"/>
                      </a:ext>
                    </a:extLst>
                  </a:hlinkClick>
                </a:rPr>
                <a:t>https://pdca.armg-survey.com/#/inquiry-form</a:t>
              </a:r>
              <a:endParaRPr lang="en-US" altLang="ja-JP" sz="812" b="1" dirty="0">
                <a:solidFill>
                  <a:srgbClr val="009999"/>
                </a:solidFill>
                <a:latin typeface="+mn-ea"/>
              </a:endParaRPr>
            </a:p>
          </p:txBody>
        </p:sp>
        <p:pic>
          <p:nvPicPr>
            <p:cNvPr id="94" name="図 93" descr="QR コード&#10;&#10;自動的に生成された説明">
              <a:extLst>
                <a:ext uri="{FF2B5EF4-FFF2-40B4-BE49-F238E27FC236}">
                  <a16:creationId xmlns:a16="http://schemas.microsoft.com/office/drawing/2014/main" id="{F565DB2D-8671-4704-B650-8F0732EF5CCA}"/>
                </a:ext>
              </a:extLst>
            </p:cNvPr>
            <p:cNvPicPr>
              <a:picLocks noChangeAspect="1"/>
            </p:cNvPicPr>
            <p:nvPr/>
          </p:nvPicPr>
          <p:blipFill>
            <a:blip r:embed="rId16">
              <a:extLst>
                <a:ext uri="{BEBA8EAE-BF5A-486C-A8C5-ECC9F3942E4B}">
                  <a14:imgProps xmlns:a14="http://schemas.microsoft.com/office/drawing/2010/main">
                    <a14:imgLayer r:embed="rId17">
                      <a14:imgEffect>
                        <a14:sharpenSoften amount="50000"/>
                      </a14:imgEffect>
                    </a14:imgLayer>
                  </a14:imgProps>
                </a:ext>
                <a:ext uri="{28A0092B-C50C-407E-A947-70E740481C1C}">
                  <a14:useLocalDpi xmlns:a14="http://schemas.microsoft.com/office/drawing/2010/main" val="0"/>
                </a:ext>
              </a:extLst>
            </a:blip>
            <a:stretch>
              <a:fillRect/>
            </a:stretch>
          </p:blipFill>
          <p:spPr>
            <a:xfrm>
              <a:off x="11122454" y="799377"/>
              <a:ext cx="645143" cy="645143"/>
            </a:xfrm>
            <a:prstGeom prst="rect">
              <a:avLst/>
            </a:prstGeom>
          </p:spPr>
        </p:pic>
      </p:grpSp>
      <p:sp>
        <p:nvSpPr>
          <p:cNvPr id="70" name="正方形/長方形 69">
            <a:extLst>
              <a:ext uri="{FF2B5EF4-FFF2-40B4-BE49-F238E27FC236}">
                <a16:creationId xmlns:a16="http://schemas.microsoft.com/office/drawing/2014/main" id="{B4E1C210-F32B-48E9-9F92-26F82306DC59}"/>
              </a:ext>
            </a:extLst>
          </p:cNvPr>
          <p:cNvSpPr/>
          <p:nvPr/>
        </p:nvSpPr>
        <p:spPr>
          <a:xfrm>
            <a:off x="6407" y="-1195858"/>
            <a:ext cx="4508767" cy="889729"/>
          </a:xfrm>
          <a:prstGeom prst="rect">
            <a:avLst/>
          </a:prstGeom>
          <a:solidFill>
            <a:srgbClr val="AEE0DF">
              <a:alpha val="7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rgbClr val="12284D"/>
                </a:solidFill>
              </a:rPr>
              <a:t>メールアドレス登録の</a:t>
            </a:r>
            <a:r>
              <a:rPr lang="ja-JP" altLang="en-US" sz="2400" b="1" dirty="0">
                <a:solidFill>
                  <a:srgbClr val="12284D"/>
                </a:solidFill>
              </a:rPr>
              <a:t>ない</a:t>
            </a:r>
            <a:r>
              <a:rPr kumimoji="1" lang="ja-JP" altLang="en-US" sz="2400" b="1" dirty="0">
                <a:solidFill>
                  <a:srgbClr val="12284D"/>
                </a:solidFill>
              </a:rPr>
              <a:t>方</a:t>
            </a:r>
          </a:p>
        </p:txBody>
      </p:sp>
      <p:grpSp>
        <p:nvGrpSpPr>
          <p:cNvPr id="3" name="グループ化 2">
            <a:extLst>
              <a:ext uri="{FF2B5EF4-FFF2-40B4-BE49-F238E27FC236}">
                <a16:creationId xmlns:a16="http://schemas.microsoft.com/office/drawing/2014/main" id="{2C8F71B3-7A39-40F2-89FA-7496CE04CE63}"/>
              </a:ext>
            </a:extLst>
          </p:cNvPr>
          <p:cNvGrpSpPr/>
          <p:nvPr/>
        </p:nvGrpSpPr>
        <p:grpSpPr>
          <a:xfrm>
            <a:off x="8488022" y="5686026"/>
            <a:ext cx="3299293" cy="764330"/>
            <a:chOff x="8488022" y="5686026"/>
            <a:chExt cx="3299293" cy="764330"/>
          </a:xfrm>
        </p:grpSpPr>
        <p:sp>
          <p:nvSpPr>
            <p:cNvPr id="71" name="正方形/長方形 70">
              <a:extLst>
                <a:ext uri="{FF2B5EF4-FFF2-40B4-BE49-F238E27FC236}">
                  <a16:creationId xmlns:a16="http://schemas.microsoft.com/office/drawing/2014/main" id="{C78F7D03-83E7-4CA9-97F3-F87DDBA9E2B3}"/>
                </a:ext>
              </a:extLst>
            </p:cNvPr>
            <p:cNvSpPr/>
            <p:nvPr/>
          </p:nvSpPr>
          <p:spPr>
            <a:xfrm>
              <a:off x="8488022" y="5686026"/>
              <a:ext cx="3299293" cy="764330"/>
            </a:xfrm>
            <a:prstGeom prst="rect">
              <a:avLst/>
            </a:prstGeom>
            <a:solidFill>
              <a:srgbClr val="EDEBDF"/>
            </a:solid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1000" b="1" dirty="0">
                  <a:solidFill>
                    <a:srgbClr val="002060"/>
                  </a:solidFill>
                  <a:latin typeface="+mn-ea"/>
                </a:rPr>
                <a:t>　　　</a:t>
              </a:r>
              <a:r>
                <a:rPr lang="en-US" altLang="ja-JP" sz="1000" b="1" dirty="0">
                  <a:solidFill>
                    <a:srgbClr val="002060"/>
                  </a:solidFill>
                  <a:latin typeface="+mn-ea"/>
                </a:rPr>
                <a:t>Authorized users can view the survey </a:t>
              </a:r>
            </a:p>
            <a:p>
              <a:r>
                <a:rPr lang="ja-JP" altLang="en-US" sz="1000" b="1" dirty="0">
                  <a:solidFill>
                    <a:srgbClr val="002060"/>
                  </a:solidFill>
                  <a:latin typeface="+mn-ea"/>
                </a:rPr>
                <a:t>　　　</a:t>
              </a:r>
              <a:r>
                <a:rPr lang="en-US" altLang="ja-JP" sz="1000" b="1" dirty="0">
                  <a:solidFill>
                    <a:srgbClr val="002060"/>
                  </a:solidFill>
                  <a:latin typeface="+mn-ea"/>
                </a:rPr>
                <a:t>results for the group.</a:t>
              </a:r>
            </a:p>
            <a:p>
              <a:endParaRPr lang="en-US" altLang="ja-JP" sz="600" dirty="0">
                <a:solidFill>
                  <a:srgbClr val="002060"/>
                </a:solidFill>
                <a:latin typeface="+mn-ea"/>
              </a:endParaRPr>
            </a:p>
            <a:p>
              <a:r>
                <a:rPr lang="ja-JP" altLang="en-US" sz="800" dirty="0">
                  <a:solidFill>
                    <a:srgbClr val="002060"/>
                  </a:solidFill>
                  <a:latin typeface="+mn-ea"/>
                </a:rPr>
                <a:t>　　　  </a:t>
              </a:r>
              <a:r>
                <a:rPr lang="en-US" altLang="ja-JP" sz="800" dirty="0">
                  <a:solidFill>
                    <a:srgbClr val="002060"/>
                  </a:solidFill>
                  <a:latin typeface="+mn-ea"/>
                </a:rPr>
                <a:t>Select your name on the top right and</a:t>
              </a:r>
            </a:p>
            <a:p>
              <a:r>
                <a:rPr lang="ja-JP" altLang="en-US" sz="800" dirty="0">
                  <a:solidFill>
                    <a:srgbClr val="002060"/>
                  </a:solidFill>
                  <a:latin typeface="+mn-ea"/>
                </a:rPr>
                <a:t>　　　  </a:t>
              </a:r>
              <a:r>
                <a:rPr lang="en-US" altLang="ja-JP" sz="800" dirty="0">
                  <a:solidFill>
                    <a:srgbClr val="002060"/>
                  </a:solidFill>
                  <a:latin typeface="+mn-ea"/>
                </a:rPr>
                <a:t>switch view mode to [report viewer]. *Japanese only</a:t>
              </a:r>
            </a:p>
          </p:txBody>
        </p:sp>
        <p:pic>
          <p:nvPicPr>
            <p:cNvPr id="72" name="図 71" descr="アイコン&#10;&#10;自動的に生成された説明">
              <a:extLst>
                <a:ext uri="{FF2B5EF4-FFF2-40B4-BE49-F238E27FC236}">
                  <a16:creationId xmlns:a16="http://schemas.microsoft.com/office/drawing/2014/main" id="{3DB5A12D-83BA-4E11-A9EE-EF62E0341D8A}"/>
                </a:ext>
              </a:extLst>
            </p:cNvPr>
            <p:cNvPicPr>
              <a:picLocks noChangeAspect="1"/>
            </p:cNvPicPr>
            <p:nvPr/>
          </p:nvPicPr>
          <p:blipFill>
            <a:blip r:embed="rId18">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8542271" y="5766790"/>
              <a:ext cx="363271" cy="363271"/>
            </a:xfrm>
            <a:prstGeom prst="rect">
              <a:avLst/>
            </a:prstGeom>
          </p:spPr>
        </p:pic>
      </p:grpSp>
      <p:sp>
        <p:nvSpPr>
          <p:cNvPr id="78" name="正方形/長方形 77">
            <a:extLst>
              <a:ext uri="{FF2B5EF4-FFF2-40B4-BE49-F238E27FC236}">
                <a16:creationId xmlns:a16="http://schemas.microsoft.com/office/drawing/2014/main" id="{3113B646-5BE8-4CC1-B4FA-30E220F5A936}"/>
              </a:ext>
            </a:extLst>
          </p:cNvPr>
          <p:cNvSpPr/>
          <p:nvPr/>
        </p:nvSpPr>
        <p:spPr>
          <a:xfrm>
            <a:off x="511466" y="4411888"/>
            <a:ext cx="3899712" cy="399406"/>
          </a:xfrm>
          <a:prstGeom prst="rect">
            <a:avLst/>
          </a:prstGeom>
          <a:solidFill>
            <a:srgbClr val="EDEBDF"/>
          </a:solid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1050" dirty="0">
                <a:solidFill>
                  <a:srgbClr val="009999"/>
                </a:solidFill>
                <a:latin typeface="+mn-ea"/>
              </a:rPr>
              <a:t>●</a:t>
            </a:r>
            <a:r>
              <a:rPr lang="en-US" altLang="ja-JP" sz="1050" b="1" dirty="0">
                <a:solidFill>
                  <a:srgbClr val="009999"/>
                </a:solidFill>
                <a:latin typeface="+mn-ea"/>
              </a:rPr>
              <a:t>Login screen URL</a:t>
            </a:r>
          </a:p>
          <a:p>
            <a:r>
              <a:rPr lang="ja-JP" altLang="en-US" sz="1050" dirty="0">
                <a:solidFill>
                  <a:srgbClr val="009999"/>
                </a:solidFill>
                <a:latin typeface="+mn-ea"/>
              </a:rPr>
              <a:t>　</a:t>
            </a:r>
            <a:r>
              <a:rPr lang="en-US" altLang="ja-JP" sz="1050" b="1" dirty="0">
                <a:solidFill>
                  <a:srgbClr val="009999"/>
                </a:solidFill>
                <a:latin typeface="+mn-ea"/>
                <a:hlinkClick r:id="rId19">
                  <a:extLst>
                    <a:ext uri="{A12FA001-AC4F-418D-AE19-62706E023703}">
                      <ahyp:hlinkClr xmlns:ahyp="http://schemas.microsoft.com/office/drawing/2018/hyperlinkcolor" val="tx"/>
                    </a:ext>
                  </a:extLst>
                </a:hlinkClick>
              </a:rPr>
              <a:t>https://pdca.armg-survey.com/#/login</a:t>
            </a:r>
            <a:endParaRPr lang="en-US" altLang="ja-JP" sz="1050" b="1" dirty="0">
              <a:solidFill>
                <a:srgbClr val="009999"/>
              </a:solidFill>
              <a:latin typeface="+mn-ea"/>
            </a:endParaRPr>
          </a:p>
        </p:txBody>
      </p:sp>
      <p:sp>
        <p:nvSpPr>
          <p:cNvPr id="69" name="四角形: 角を丸くする 68">
            <a:extLst>
              <a:ext uri="{FF2B5EF4-FFF2-40B4-BE49-F238E27FC236}">
                <a16:creationId xmlns:a16="http://schemas.microsoft.com/office/drawing/2014/main" id="{BE132BFD-3000-40B1-9497-40620EF23EA7}"/>
              </a:ext>
            </a:extLst>
          </p:cNvPr>
          <p:cNvSpPr/>
          <p:nvPr/>
        </p:nvSpPr>
        <p:spPr>
          <a:xfrm>
            <a:off x="386452" y="1567121"/>
            <a:ext cx="6014584" cy="566917"/>
          </a:xfrm>
          <a:prstGeom prst="roundRect">
            <a:avLst/>
          </a:prstGeom>
          <a:solidFill>
            <a:srgbClr val="19325B"/>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solidFill>
                  <a:schemeClr val="bg1"/>
                </a:solidFill>
              </a:rPr>
              <a:t>　　</a:t>
            </a:r>
            <a:r>
              <a:rPr lang="en-US" altLang="ja-JP" b="1" dirty="0">
                <a:solidFill>
                  <a:schemeClr val="bg1"/>
                </a:solidFill>
              </a:rPr>
              <a:t>The first survey date is</a:t>
            </a:r>
          </a:p>
          <a:p>
            <a:pPr algn="ctr"/>
            <a:r>
              <a:rPr lang="en-US" altLang="ja-JP" b="1" dirty="0">
                <a:solidFill>
                  <a:srgbClr val="E33333"/>
                </a:solidFill>
              </a:rPr>
              <a:t>MM/DD (Day) ~ MM/DD (Day)</a:t>
            </a:r>
          </a:p>
        </p:txBody>
      </p:sp>
      <p:grpSp>
        <p:nvGrpSpPr>
          <p:cNvPr id="95" name="グループ化 94">
            <a:extLst>
              <a:ext uri="{FF2B5EF4-FFF2-40B4-BE49-F238E27FC236}">
                <a16:creationId xmlns:a16="http://schemas.microsoft.com/office/drawing/2014/main" id="{7AD323A1-6B89-4EAA-A92E-B25835E894DE}"/>
              </a:ext>
            </a:extLst>
          </p:cNvPr>
          <p:cNvGrpSpPr/>
          <p:nvPr/>
        </p:nvGrpSpPr>
        <p:grpSpPr>
          <a:xfrm>
            <a:off x="410701" y="296557"/>
            <a:ext cx="6965202" cy="1053260"/>
            <a:chOff x="324930" y="211582"/>
            <a:chExt cx="6965202" cy="1053260"/>
          </a:xfrm>
        </p:grpSpPr>
        <p:sp>
          <p:nvSpPr>
            <p:cNvPr id="96" name="正方形/長方形 95">
              <a:extLst>
                <a:ext uri="{FF2B5EF4-FFF2-40B4-BE49-F238E27FC236}">
                  <a16:creationId xmlns:a16="http://schemas.microsoft.com/office/drawing/2014/main" id="{145E4FD4-427F-4395-8EAA-5567A608F780}"/>
                </a:ext>
              </a:extLst>
            </p:cNvPr>
            <p:cNvSpPr/>
            <p:nvPr/>
          </p:nvSpPr>
          <p:spPr>
            <a:xfrm>
              <a:off x="324930" y="211582"/>
              <a:ext cx="6899481" cy="382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400" b="1">
                  <a:solidFill>
                    <a:schemeClr val="bg1"/>
                  </a:solidFill>
                </a:rPr>
                <a:t>ADVANTAGE </a:t>
              </a:r>
              <a:r>
                <a:rPr kumimoji="1" lang="en-US" altLang="ja-JP" sz="2400" b="1" dirty="0" err="1">
                  <a:solidFill>
                    <a:schemeClr val="bg1"/>
                  </a:solidFill>
                </a:rPr>
                <a:t>pdCa</a:t>
              </a:r>
              <a:r>
                <a:rPr kumimoji="1" lang="ja-JP" altLang="en-US" sz="2400" b="1" dirty="0">
                  <a:solidFill>
                    <a:schemeClr val="bg1"/>
                  </a:solidFill>
                </a:rPr>
                <a:t>　</a:t>
              </a:r>
              <a:r>
                <a:rPr kumimoji="1" lang="en-US" altLang="ja-JP" sz="2400" b="1" dirty="0">
                  <a:solidFill>
                    <a:schemeClr val="bg1"/>
                  </a:solidFill>
                </a:rPr>
                <a:t>Implementation Guide</a:t>
              </a:r>
            </a:p>
          </p:txBody>
        </p:sp>
        <p:sp>
          <p:nvSpPr>
            <p:cNvPr id="97" name="テキスト ボックス 66">
              <a:extLst>
                <a:ext uri="{FF2B5EF4-FFF2-40B4-BE49-F238E27FC236}">
                  <a16:creationId xmlns:a16="http://schemas.microsoft.com/office/drawing/2014/main" id="{B711F4CE-B85A-45AB-9E86-1B5D183D3D89}"/>
                </a:ext>
              </a:extLst>
            </p:cNvPr>
            <p:cNvSpPr txBox="1"/>
            <p:nvPr/>
          </p:nvSpPr>
          <p:spPr>
            <a:xfrm>
              <a:off x="648374" y="672372"/>
              <a:ext cx="6641758" cy="592470"/>
            </a:xfrm>
            <a:prstGeom prst="rect">
              <a:avLst/>
            </a:prstGeom>
            <a:noFill/>
            <a:ln>
              <a:no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ts val="1300"/>
                </a:lnSpc>
              </a:pPr>
              <a:r>
                <a:rPr lang="en-US" altLang="ja-JP" sz="1100" b="1" dirty="0">
                  <a:solidFill>
                    <a:schemeClr val="bg1"/>
                  </a:solidFill>
                  <a:latin typeface="+mn-ea"/>
                </a:rPr>
                <a:t>ADVANTAGE </a:t>
              </a:r>
              <a:r>
                <a:rPr lang="en-US" altLang="ja-JP" sz="1100" b="1" dirty="0" err="1">
                  <a:solidFill>
                    <a:schemeClr val="bg1"/>
                  </a:solidFill>
                  <a:latin typeface="+mn-ea"/>
                </a:rPr>
                <a:t>pdCa</a:t>
              </a:r>
              <a:r>
                <a:rPr lang="en-US" altLang="ja-JP" sz="1100" b="1" dirty="0">
                  <a:solidFill>
                    <a:schemeClr val="bg1"/>
                  </a:solidFill>
                  <a:latin typeface="+mn-ea"/>
                </a:rPr>
                <a:t> is a service that visualizes the state of a company or organization by surveying everyone using the same questions.</a:t>
              </a:r>
            </a:p>
            <a:p>
              <a:pPr>
                <a:lnSpc>
                  <a:spcPts val="1300"/>
                </a:lnSpc>
              </a:pPr>
              <a:r>
                <a:rPr lang="en-US" altLang="ja-JP" sz="1100" b="1" dirty="0">
                  <a:solidFill>
                    <a:schemeClr val="bg1"/>
                  </a:solidFill>
                  <a:latin typeface="+mn-ea"/>
                </a:rPr>
                <a:t>Please provide answers after checking the procedure below.</a:t>
              </a:r>
            </a:p>
          </p:txBody>
        </p:sp>
      </p:grpSp>
      <p:pic>
        <p:nvPicPr>
          <p:cNvPr id="5" name="図 4">
            <a:extLst>
              <a:ext uri="{FF2B5EF4-FFF2-40B4-BE49-F238E27FC236}">
                <a16:creationId xmlns:a16="http://schemas.microsoft.com/office/drawing/2014/main" id="{01CC9A6F-25EB-0751-1E1C-03985F50E724}"/>
              </a:ext>
            </a:extLst>
          </p:cNvPr>
          <p:cNvPicPr>
            <a:picLocks noChangeAspect="1"/>
          </p:cNvPicPr>
          <p:nvPr/>
        </p:nvPicPr>
        <p:blipFill>
          <a:blip r:embed="rId20"/>
          <a:stretch>
            <a:fillRect/>
          </a:stretch>
        </p:blipFill>
        <p:spPr>
          <a:xfrm>
            <a:off x="448176" y="5172408"/>
            <a:ext cx="990000" cy="1152501"/>
          </a:xfrm>
          <a:prstGeom prst="rect">
            <a:avLst/>
          </a:prstGeom>
        </p:spPr>
      </p:pic>
      <p:sp>
        <p:nvSpPr>
          <p:cNvPr id="8" name="フローチャート: 処理 7">
            <a:extLst>
              <a:ext uri="{FF2B5EF4-FFF2-40B4-BE49-F238E27FC236}">
                <a16:creationId xmlns:a16="http://schemas.microsoft.com/office/drawing/2014/main" id="{A9E0A1D8-1360-5E78-107E-DCC3BCE75F83}"/>
              </a:ext>
            </a:extLst>
          </p:cNvPr>
          <p:cNvSpPr/>
          <p:nvPr/>
        </p:nvSpPr>
        <p:spPr>
          <a:xfrm>
            <a:off x="7227718" y="5980900"/>
            <a:ext cx="1524669" cy="39561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100"/>
              </a:lnSpc>
            </a:pPr>
            <a:r>
              <a:rPr lang="ja-JP" altLang="en-US" sz="900" dirty="0">
                <a:solidFill>
                  <a:srgbClr val="4D4D4D"/>
                </a:solidFill>
              </a:rPr>
              <a:t>イメージ</a:t>
            </a:r>
            <a:endParaRPr kumimoji="1" lang="ja-JP" altLang="en-US" sz="900" dirty="0">
              <a:solidFill>
                <a:srgbClr val="4D4D4D"/>
              </a:solidFill>
            </a:endParaRPr>
          </a:p>
        </p:txBody>
      </p:sp>
      <p:grpSp>
        <p:nvGrpSpPr>
          <p:cNvPr id="17" name="グループ化 16">
            <a:extLst>
              <a:ext uri="{FF2B5EF4-FFF2-40B4-BE49-F238E27FC236}">
                <a16:creationId xmlns:a16="http://schemas.microsoft.com/office/drawing/2014/main" id="{CF4047B2-6D19-2714-2B4D-3D2CF8417F52}"/>
              </a:ext>
            </a:extLst>
          </p:cNvPr>
          <p:cNvGrpSpPr/>
          <p:nvPr/>
        </p:nvGrpSpPr>
        <p:grpSpPr>
          <a:xfrm>
            <a:off x="4832250" y="5093262"/>
            <a:ext cx="3219809" cy="945593"/>
            <a:chOff x="4832250" y="5093262"/>
            <a:chExt cx="3219809" cy="945593"/>
          </a:xfrm>
        </p:grpSpPr>
        <p:grpSp>
          <p:nvGrpSpPr>
            <p:cNvPr id="19" name="グループ化 18">
              <a:extLst>
                <a:ext uri="{FF2B5EF4-FFF2-40B4-BE49-F238E27FC236}">
                  <a16:creationId xmlns:a16="http://schemas.microsoft.com/office/drawing/2014/main" id="{E6550D57-AFF4-8FC3-89B1-69F8C92B59EA}"/>
                </a:ext>
              </a:extLst>
            </p:cNvPr>
            <p:cNvGrpSpPr/>
            <p:nvPr/>
          </p:nvGrpSpPr>
          <p:grpSpPr>
            <a:xfrm>
              <a:off x="4832250" y="5093262"/>
              <a:ext cx="3219809" cy="945593"/>
              <a:chOff x="4669892" y="5049777"/>
              <a:chExt cx="2730513" cy="801896"/>
            </a:xfrm>
          </p:grpSpPr>
          <p:grpSp>
            <p:nvGrpSpPr>
              <p:cNvPr id="23" name="グループ化 22">
                <a:extLst>
                  <a:ext uri="{FF2B5EF4-FFF2-40B4-BE49-F238E27FC236}">
                    <a16:creationId xmlns:a16="http://schemas.microsoft.com/office/drawing/2014/main" id="{86A2B038-DD01-FAF0-93F6-880772D3AB88}"/>
                  </a:ext>
                </a:extLst>
              </p:cNvPr>
              <p:cNvGrpSpPr/>
              <p:nvPr/>
            </p:nvGrpSpPr>
            <p:grpSpPr>
              <a:xfrm>
                <a:off x="4669892" y="5049777"/>
                <a:ext cx="2730513" cy="801896"/>
                <a:chOff x="2068456" y="726709"/>
                <a:chExt cx="5386844" cy="1582005"/>
              </a:xfrm>
            </p:grpSpPr>
            <p:pic>
              <p:nvPicPr>
                <p:cNvPr id="26" name="図 25">
                  <a:extLst>
                    <a:ext uri="{FF2B5EF4-FFF2-40B4-BE49-F238E27FC236}">
                      <a16:creationId xmlns:a16="http://schemas.microsoft.com/office/drawing/2014/main" id="{D670CA74-2D40-2794-2FAC-B80C125727F4}"/>
                    </a:ext>
                  </a:extLst>
                </p:cNvPr>
                <p:cNvPicPr>
                  <a:picLocks noChangeAspect="1"/>
                </p:cNvPicPr>
                <p:nvPr/>
              </p:nvPicPr>
              <p:blipFill>
                <a:blip r:embed="rId21"/>
                <a:srcRect l="13535" t="10597" r="37693" b="66585"/>
                <a:stretch/>
              </p:blipFill>
              <p:spPr>
                <a:xfrm>
                  <a:off x="2068456" y="726709"/>
                  <a:ext cx="5386844" cy="1564871"/>
                </a:xfrm>
                <a:prstGeom prst="rect">
                  <a:avLst/>
                </a:prstGeom>
              </p:spPr>
            </p:pic>
            <p:pic>
              <p:nvPicPr>
                <p:cNvPr id="27" name="図 26">
                  <a:extLst>
                    <a:ext uri="{FF2B5EF4-FFF2-40B4-BE49-F238E27FC236}">
                      <a16:creationId xmlns:a16="http://schemas.microsoft.com/office/drawing/2014/main" id="{AC70230E-6C24-A479-ECD1-F85228F28E72}"/>
                    </a:ext>
                  </a:extLst>
                </p:cNvPr>
                <p:cNvPicPr>
                  <a:picLocks noChangeAspect="1"/>
                </p:cNvPicPr>
                <p:nvPr/>
              </p:nvPicPr>
              <p:blipFill>
                <a:blip r:embed="rId21"/>
                <a:srcRect l="14026" t="24638" r="37721" b="56852"/>
                <a:stretch/>
              </p:blipFill>
              <p:spPr>
                <a:xfrm>
                  <a:off x="2073726" y="1039296"/>
                  <a:ext cx="5381460" cy="1269418"/>
                </a:xfrm>
                <a:prstGeom prst="rect">
                  <a:avLst/>
                </a:prstGeom>
              </p:spPr>
            </p:pic>
          </p:grpSp>
          <p:pic>
            <p:nvPicPr>
              <p:cNvPr id="24" name="図 23">
                <a:extLst>
                  <a:ext uri="{FF2B5EF4-FFF2-40B4-BE49-F238E27FC236}">
                    <a16:creationId xmlns:a16="http://schemas.microsoft.com/office/drawing/2014/main" id="{24477214-3BC7-EC4F-9D11-7B9600B159F2}"/>
                  </a:ext>
                </a:extLst>
              </p:cNvPr>
              <p:cNvPicPr>
                <a:picLocks noChangeAspect="1"/>
              </p:cNvPicPr>
              <p:nvPr/>
            </p:nvPicPr>
            <p:blipFill>
              <a:blip r:embed="rId21"/>
              <a:srcRect l="64531" t="25941" r="13140" b="57621"/>
              <a:stretch/>
            </p:blipFill>
            <p:spPr>
              <a:xfrm>
                <a:off x="6150194" y="5251966"/>
                <a:ext cx="1250154" cy="571472"/>
              </a:xfrm>
              <a:prstGeom prst="rect">
                <a:avLst/>
              </a:prstGeom>
            </p:spPr>
          </p:pic>
        </p:grpSp>
        <p:pic>
          <p:nvPicPr>
            <p:cNvPr id="21" name="図 20">
              <a:extLst>
                <a:ext uri="{FF2B5EF4-FFF2-40B4-BE49-F238E27FC236}">
                  <a16:creationId xmlns:a16="http://schemas.microsoft.com/office/drawing/2014/main" id="{9B0AD990-837F-30C4-E28C-98F5B015FF07}"/>
                </a:ext>
              </a:extLst>
            </p:cNvPr>
            <p:cNvPicPr>
              <a:picLocks noChangeAspect="1"/>
            </p:cNvPicPr>
            <p:nvPr/>
          </p:nvPicPr>
          <p:blipFill>
            <a:blip r:embed="rId22"/>
            <a:srcRect t="2" r="75002" b="7252"/>
            <a:stretch/>
          </p:blipFill>
          <p:spPr>
            <a:xfrm>
              <a:off x="5537845" y="5501819"/>
              <a:ext cx="1038828" cy="118354"/>
            </a:xfrm>
            <a:prstGeom prst="rect">
              <a:avLst/>
            </a:prstGeom>
            <a:solidFill>
              <a:srgbClr val="FFFFFF"/>
            </a:solidFill>
          </p:spPr>
        </p:pic>
      </p:grpSp>
      <p:grpSp>
        <p:nvGrpSpPr>
          <p:cNvPr id="37" name="グループ化 36">
            <a:extLst>
              <a:ext uri="{FF2B5EF4-FFF2-40B4-BE49-F238E27FC236}">
                <a16:creationId xmlns:a16="http://schemas.microsoft.com/office/drawing/2014/main" id="{A691D0F4-3CE0-661C-BE57-29D12D15BE3C}"/>
              </a:ext>
            </a:extLst>
          </p:cNvPr>
          <p:cNvGrpSpPr/>
          <p:nvPr/>
        </p:nvGrpSpPr>
        <p:grpSpPr>
          <a:xfrm>
            <a:off x="401626" y="2591601"/>
            <a:ext cx="11470096" cy="3996178"/>
            <a:chOff x="401626" y="2591601"/>
            <a:chExt cx="11470096" cy="3996178"/>
          </a:xfrm>
        </p:grpSpPr>
        <p:pic>
          <p:nvPicPr>
            <p:cNvPr id="38" name="図 37" descr="グラフィカル ユーザー インターフェイス, アプリケーション&#10;&#10;自動的に生成された説明">
              <a:extLst>
                <a:ext uri="{FF2B5EF4-FFF2-40B4-BE49-F238E27FC236}">
                  <a16:creationId xmlns:a16="http://schemas.microsoft.com/office/drawing/2014/main" id="{71FBD7CB-9380-416D-72EB-86582B9E1BB0}"/>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8372315" y="2612535"/>
              <a:ext cx="3499407" cy="3962743"/>
            </a:xfrm>
            <a:prstGeom prst="rect">
              <a:avLst/>
            </a:prstGeom>
          </p:spPr>
        </p:pic>
        <p:pic>
          <p:nvPicPr>
            <p:cNvPr id="39" name="図 38" descr="グラフィカル ユーザー インターフェイス, テキスト, アプリケーション&#10;&#10;自動的に生成された説明">
              <a:extLst>
                <a:ext uri="{FF2B5EF4-FFF2-40B4-BE49-F238E27FC236}">
                  <a16:creationId xmlns:a16="http://schemas.microsoft.com/office/drawing/2014/main" id="{7E08741F-76B3-EB76-F2A1-E7B003486250}"/>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4685877" y="2618939"/>
              <a:ext cx="3499407" cy="3968840"/>
            </a:xfrm>
            <a:prstGeom prst="rect">
              <a:avLst/>
            </a:prstGeom>
          </p:spPr>
        </p:pic>
        <p:pic>
          <p:nvPicPr>
            <p:cNvPr id="40" name="図 39" descr="グラフィカル ユーザー インターフェイス, テキスト, アプリケーション, チャットまたはテキスト メッセージ&#10;&#10;自動的に生成された説明">
              <a:extLst>
                <a:ext uri="{FF2B5EF4-FFF2-40B4-BE49-F238E27FC236}">
                  <a16:creationId xmlns:a16="http://schemas.microsoft.com/office/drawing/2014/main" id="{409148E9-3FEB-45BB-31B0-09008D769404}"/>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401626" y="2591601"/>
              <a:ext cx="4115157" cy="3962743"/>
            </a:xfrm>
            <a:prstGeom prst="rect">
              <a:avLst/>
            </a:prstGeom>
          </p:spPr>
        </p:pic>
      </p:grpSp>
    </p:spTree>
    <p:extLst>
      <p:ext uri="{BB962C8B-B14F-4D97-AF65-F5344CB8AC3E}">
        <p14:creationId xmlns:p14="http://schemas.microsoft.com/office/powerpoint/2010/main" val="714199951"/>
      </p:ext>
    </p:extLst>
  </p:cSld>
  <p:clrMapOvr>
    <a:masterClrMapping/>
  </p:clrMapOvr>
</p:sld>
</file>

<file path=ppt/theme/theme1.xml><?xml version="1.0" encoding="utf-8"?>
<a:theme xmlns:a="http://schemas.openxmlformats.org/drawingml/2006/main" name="1_Office テーマ">
  <a:themeElements>
    <a:clrScheme name="ユーザー定義 3">
      <a:dk1>
        <a:srgbClr val="4D4D4D"/>
      </a:dk1>
      <a:lt1>
        <a:srgbClr val="FFFFFF"/>
      </a:lt1>
      <a:dk2>
        <a:srgbClr val="009999"/>
      </a:dk2>
      <a:lt2>
        <a:srgbClr val="EEECE1"/>
      </a:lt2>
      <a:accent1>
        <a:srgbClr val="009999"/>
      </a:accent1>
      <a:accent2>
        <a:srgbClr val="FABE00"/>
      </a:accent2>
      <a:accent3>
        <a:srgbClr val="AEE0DF"/>
      </a:accent3>
      <a:accent4>
        <a:srgbClr val="4D4D4D"/>
      </a:accent4>
      <a:accent5>
        <a:srgbClr val="B4B4B4"/>
      </a:accent5>
      <a:accent6>
        <a:srgbClr val="1F497D"/>
      </a:accent6>
      <a:hlink>
        <a:srgbClr val="0000FF"/>
      </a:hlink>
      <a:folHlink>
        <a:srgbClr val="80008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23eb65a-f89c-4405-b5c5-3120d63297c7" xsi:nil="true"/>
    <lcf76f155ced4ddcb4097134ff3c332f xmlns="d5eec69d-50d1-4804-be4f-8225deadb81e">
      <Terms xmlns="http://schemas.microsoft.com/office/infopath/2007/PartnerControls"/>
    </lcf76f155ced4ddcb4097134ff3c332f>
    <_Flow_SignoffStatus xmlns="d5eec69d-50d1-4804-be4f-8225deadb81e" xsi:nil="true"/>
    <Thumbnail xmlns="d5eec69d-50d1-4804-be4f-8225deadb81e" xsi:nil="true"/>
    <_ip_UnifiedCompliancePolicyUIAction xmlns="http://schemas.microsoft.com/sharepoint/v3" xsi:nil="true"/>
    <_x62c5__x5f53__x90e8__x7f72_ xmlns="d5eec69d-50d1-4804-be4f-8225deadb81e" xsi:nil="true"/>
    <search_Language xmlns="d5eec69d-50d1-4804-be4f-8225deadb81e">ja</search_Language>
    <_x66f4__x65b0__x5c65__x6b74_ xmlns="d5eec69d-50d1-4804-be4f-8225deadb81e" xsi:nil="true"/>
    <_ip_UnifiedCompliancePolicyProperties xmlns="http://schemas.microsoft.com/sharepoint/v3" xsi:nil="true"/>
    <TaxKeywordTaxHTField xmlns="323eb65a-f89c-4405-b5c5-3120d63297c7">
      <Terms xmlns="http://schemas.microsoft.com/office/infopath/2007/PartnerControls"/>
    </TaxKeywordTaxHTField>
    <_x8aac__x660e__x6b04_ xmlns="d5eec69d-50d1-4804-be4f-8225deadb81e" xsi:nil="true"/>
    <_dlc_DocId xmlns="323eb65a-f89c-4405-b5c5-3120d63297c7">TQKRAP5TE3P4-673380122-1729713</_dlc_DocId>
    <_dlc_DocIdUrl xmlns="323eb65a-f89c-4405-b5c5-3120d63297c7">
      <Url>https://arm8769.sharepoint.com/sites/MHC/_layouts/15/DocIdRedir.aspx?ID=TQKRAP5TE3P4-673380122-1729713</Url>
      <Description>TQKRAP5TE3P4-673380122-1729713</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9B0E181FB9616244AA1F4512547137D9" ma:contentTypeVersion="32" ma:contentTypeDescription="新しいドキュメントを作成します。" ma:contentTypeScope="" ma:versionID="7e1418542a8f3e75dfcc681ecff8ae6b">
  <xsd:schema xmlns:xsd="http://www.w3.org/2001/XMLSchema" xmlns:xs="http://www.w3.org/2001/XMLSchema" xmlns:p="http://schemas.microsoft.com/office/2006/metadata/properties" xmlns:ns1="d5eec69d-50d1-4804-be4f-8225deadb81e" xmlns:ns2="http://schemas.microsoft.com/sharepoint/v3" xmlns:ns3="323eb65a-f89c-4405-b5c5-3120d63297c7" targetNamespace="http://schemas.microsoft.com/office/2006/metadata/properties" ma:root="true" ma:fieldsID="7e77ebced680a6158ba6737dc2ae0235" ns1:_="" ns2:_="" ns3:_="">
    <xsd:import namespace="d5eec69d-50d1-4804-be4f-8225deadb81e"/>
    <xsd:import namespace="http://schemas.microsoft.com/sharepoint/v3"/>
    <xsd:import namespace="323eb65a-f89c-4405-b5c5-3120d63297c7"/>
    <xsd:element name="properties">
      <xsd:complexType>
        <xsd:sequence>
          <xsd:element name="documentManagement">
            <xsd:complexType>
              <xsd:all>
                <xsd:element ref="ns1:_x62c5__x5f53__x90e8__x7f72_" minOccurs="0"/>
                <xsd:element ref="ns1:_x8aac__x660e__x6b04_" minOccurs="0"/>
                <xsd:element ref="ns1:_x66f4__x65b0__x5c65__x6b74_" minOccurs="0"/>
                <xsd:element ref="ns1:_Flow_SignoffStatus" minOccurs="0"/>
                <xsd:element ref="ns2:_ip_UnifiedCompliancePolicyProperties" minOccurs="0"/>
                <xsd:element ref="ns3:_dlc_DocId" minOccurs="0"/>
                <xsd:element ref="ns3:_dlc_DocIdUrl" minOccurs="0"/>
                <xsd:element ref="ns3:_dlc_DocIdPersistId" minOccurs="0"/>
                <xsd:element ref="ns1:MediaServiceMetadata" minOccurs="0"/>
                <xsd:element ref="ns1:MediaServiceFastMetadata" minOccurs="0"/>
                <xsd:element ref="ns3:SharedWithUsers" minOccurs="0"/>
                <xsd:element ref="ns3:SharedWithDetails" minOccurs="0"/>
                <xsd:element ref="ns1:MediaServiceAutoKeyPoints" minOccurs="0"/>
                <xsd:element ref="ns1:MediaServiceKeyPoints" minOccurs="0"/>
                <xsd:element ref="ns1:MediaServiceDateTaken" minOccurs="0"/>
                <xsd:element ref="ns1:MediaServiceAutoTags" minOccurs="0"/>
                <xsd:element ref="ns1:MediaServiceOCR" minOccurs="0"/>
                <xsd:element ref="ns1:MediaServiceGenerationTime" minOccurs="0"/>
                <xsd:element ref="ns1:MediaServiceEventHashCode" minOccurs="0"/>
                <xsd:element ref="ns2:_ip_UnifiedCompliancePolicyUIAction" minOccurs="0"/>
                <xsd:element ref="ns3:TaxKeywordTaxHTField" minOccurs="0"/>
                <xsd:element ref="ns3:TaxCatchAll" minOccurs="0"/>
                <xsd:element ref="ns1:MediaLengthInSeconds" minOccurs="0"/>
                <xsd:element ref="ns1:lcf76f155ced4ddcb4097134ff3c332f" minOccurs="0"/>
                <xsd:element ref="ns1:search_Language" minOccurs="0"/>
                <xsd:element ref="ns1:Thumbnail" minOccurs="0"/>
                <xsd:element ref="ns1:MediaServiceObjectDetectorVersions" minOccurs="0"/>
                <xsd:element ref="ns1:MediaServiceLocation" minOccurs="0"/>
                <xsd:element ref="ns1:MediaServiceSearchProperties" minOccurs="0"/>
                <xsd:element ref="ns1: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eec69d-50d1-4804-be4f-8225deadb81e" elementFormDefault="qualified">
    <xsd:import namespace="http://schemas.microsoft.com/office/2006/documentManagement/types"/>
    <xsd:import namespace="http://schemas.microsoft.com/office/infopath/2007/PartnerControls"/>
    <xsd:element name="_x62c5__x5f53__x90e8__x7f72_" ma:index="0" nillable="true" ma:displayName="担当部署" ma:internalName="_x62c5__x5f53__x90e8__x7f72_">
      <xsd:simpleType>
        <xsd:restriction base="dms:Text">
          <xsd:maxLength value="255"/>
        </xsd:restriction>
      </xsd:simpleType>
    </xsd:element>
    <xsd:element name="_x8aac__x660e__x6b04_" ma:index="3" nillable="true" ma:displayName="ファイルの説明" ma:description="FY23新卒データのまとめ資料。既存顧客、または新規提案中で、受注確度が高く、クロージングに必要となる顧客にのみ開示OK" ma:format="Dropdown" ma:internalName="_x8aac__x660e__x6b04_">
      <xsd:simpleType>
        <xsd:restriction base="dms:Note">
          <xsd:maxLength value="255"/>
        </xsd:restriction>
      </xsd:simpleType>
    </xsd:element>
    <xsd:element name="_x66f4__x65b0__x5c65__x6b74_" ma:index="4" nillable="true" ma:displayName="更新履歴" ma:format="Dropdown" ma:internalName="_x66f4__x65b0__x5c65__x6b74_">
      <xsd:simpleType>
        <xsd:restriction base="dms:Note">
          <xsd:maxLength value="255"/>
        </xsd:restriction>
      </xsd:simpleType>
    </xsd:element>
    <xsd:element name="_Flow_SignoffStatus" ma:index="5" nillable="true" ma:displayName="承認の状態" ma:internalName="_x627f__x8a8d__x306e__x72b6__x614b_">
      <xsd:simpleType>
        <xsd:restriction base="dms:Text"/>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AutoTags" ma:index="20" nillable="true" ma:displayName="Tags" ma:internalName="MediaServiceAutoTags"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LengthInSeconds" ma:index="31" nillable="true" ma:displayName="Length (seconds)" ma:internalName="MediaLengthInSeconds" ma:readOnly="true">
      <xsd:simpleType>
        <xsd:restriction base="dms:Unknown"/>
      </xsd:simpleType>
    </xsd:element>
    <xsd:element name="lcf76f155ced4ddcb4097134ff3c332f" ma:index="33" nillable="true" ma:taxonomy="true" ma:internalName="lcf76f155ced4ddcb4097134ff3c332f" ma:taxonomyFieldName="MediaServiceImageTags" ma:displayName="画像タグ" ma:readOnly="false" ma:fieldId="{5cf76f15-5ced-4ddc-b409-7134ff3c332f}" ma:taxonomyMulti="true" ma:sspId="61e64d13-c1fd-4eac-84f5-03edd6a7c74d" ma:termSetId="09814cd3-568e-fe90-9814-8d621ff8fb84" ma:anchorId="fba54fb3-c3e1-fe81-a776-ca4b69148c4d" ma:open="true" ma:isKeyword="false">
      <xsd:complexType>
        <xsd:sequence>
          <xsd:element ref="pc:Terms" minOccurs="0" maxOccurs="1"/>
        </xsd:sequence>
      </xsd:complexType>
    </xsd:element>
    <xsd:element name="search_Language" ma:index="34" nillable="true" ma:displayName="search_Language" ma:default="ja" ma:internalName="search_Language">
      <xsd:simpleType>
        <xsd:restriction base="dms:Text">
          <xsd:maxLength value="255"/>
        </xsd:restriction>
      </xsd:simpleType>
    </xsd:element>
    <xsd:element name="Thumbnail" ma:index="35" nillable="true" ma:displayName="Thumbnail" ma:format="Dropdown" ma:internalName="Thumbnail">
      <xsd:simpleType>
        <xsd:restriction base="dms:Text">
          <xsd:maxLength value="255"/>
        </xsd:restriction>
      </xsd:simpleType>
    </xsd:element>
    <xsd:element name="MediaServiceObjectDetectorVersions" ma:index="36" nillable="true" ma:displayName="MediaServiceObjectDetectorVersions" ma:description="" ma:hidden="true" ma:indexed="true" ma:internalName="MediaServiceObjectDetectorVersions" ma:readOnly="true">
      <xsd:simpleType>
        <xsd:restriction base="dms:Text"/>
      </xsd:simpleType>
    </xsd:element>
    <xsd:element name="MediaServiceLocation" ma:index="37" nillable="true" ma:displayName="Location" ma:description="" ma:indexed="true" ma:internalName="MediaServiceLocation" ma:readOnly="true">
      <xsd:simpleType>
        <xsd:restriction base="dms:Text"/>
      </xsd:simpleType>
    </xsd:element>
    <xsd:element name="MediaServiceSearchProperties" ma:index="38" nillable="true" ma:displayName="MediaServiceSearchProperties" ma:hidden="true" ma:internalName="MediaServiceSearchProperties" ma:readOnly="true">
      <xsd:simpleType>
        <xsd:restriction base="dms:Note"/>
      </xsd:simpleType>
    </xsd:element>
    <xsd:element name="MediaServiceBillingMetadata" ma:index="3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6" nillable="true" ma:displayName="統合コンプライアンス ポリシーのプロパティ" ma:hidden="true" ma:internalName="_ip_UnifiedCompliancePolicyProperties">
      <xsd:simpleType>
        <xsd:restriction base="dms:Note"/>
      </xsd:simpleType>
    </xsd:element>
    <xsd:element name="_ip_UnifiedCompliancePolicyUIAction" ma:index="24" nillable="true" ma:displayName="統合コンプライアンス ポリシーの UI アクション"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23eb65a-f89c-4405-b5c5-3120d63297c7" elementFormDefault="qualified">
    <xsd:import namespace="http://schemas.microsoft.com/office/2006/documentManagement/types"/>
    <xsd:import namespace="http://schemas.microsoft.com/office/infopath/2007/PartnerControls"/>
    <xsd:element name="_dlc_DocId" ma:index="10" nillable="true" ma:displayName="ドキュメント ID 値" ma:description="このアイテムに割り当てられているドキュメント ID の値です。" ma:indexed="true" ma:internalName="_dlc_DocId" ma:readOnly="true">
      <xsd:simpleType>
        <xsd:restriction base="dms:Text"/>
      </xsd:simpleType>
    </xsd:element>
    <xsd:element name="_dlc_DocIdUrl" ma:index="11" nillable="true" ma:displayName="ドキュメントID:" ma:description="このドキュメントへの常時接続リンクです。"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element name="SharedWithUsers" ma:index="15"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共有相手の詳細情報" ma:internalName="SharedWithDetails" ma:readOnly="true">
      <xsd:simpleType>
        <xsd:restriction base="dms:Note">
          <xsd:maxLength value="255"/>
        </xsd:restriction>
      </xsd:simpleType>
    </xsd:element>
    <xsd:element name="TaxKeywordTaxHTField" ma:index="25" nillable="true" ma:taxonomy="true" ma:internalName="TaxKeywordTaxHTField" ma:taxonomyFieldName="TaxKeyword" ma:displayName="エンタープライズ キーワード" ma:readOnly="false" ma:fieldId="{23f27201-bee3-471e-b2e7-b64fd8b7ca38}" ma:taxonomyMulti="true" ma:sspId="61e64d13-c1fd-4eac-84f5-03edd6a7c74d" ma:termSetId="00000000-0000-0000-0000-000000000000" ma:anchorId="00000000-0000-0000-0000-000000000000" ma:open="true" ma:isKeyword="true">
      <xsd:complexType>
        <xsd:sequence>
          <xsd:element ref="pc:Terms" minOccurs="0" maxOccurs="1"/>
        </xsd:sequence>
      </xsd:complexType>
    </xsd:element>
    <xsd:element name="TaxCatchAll" ma:index="26" nillable="true" ma:displayName="Taxonomy Catch All Column" ma:hidden="true" ma:list="{e08a1989-12a6-430a-abc3-444deaf080fa}" ma:internalName="TaxCatchAll" ma:showField="CatchAllData" ma:web="323eb65a-f89c-4405-b5c5-3120d63297c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7" ma:displayName="コンテンツ タイプ"/>
        <xsd:element ref="dc:title" minOccurs="0" maxOccurs="1" ma:index="2"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D25B5CC6-EB54-4B6A-BCB7-E98D38AB1E35}">
  <ds:schemaRefs>
    <ds:schemaRef ds:uri="c5a57a6f-a831-489c-b445-a8fe2f7dd32a"/>
    <ds:schemaRef ds:uri="c006d5c0-926b-439f-8842-04f5ab1f5ec6"/>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http://purl.org/dc/dcmitype/"/>
    <ds:schemaRef ds:uri="http://schemas.microsoft.com/office/2006/metadata/properties"/>
    <ds:schemaRef ds:uri="http://www.w3.org/XML/1998/namespace"/>
    <ds:schemaRef ds:uri="http://purl.org/dc/elements/1.1/"/>
  </ds:schemaRefs>
</ds:datastoreItem>
</file>

<file path=customXml/itemProps2.xml><?xml version="1.0" encoding="utf-8"?>
<ds:datastoreItem xmlns:ds="http://schemas.openxmlformats.org/officeDocument/2006/customXml" ds:itemID="{1796A891-849A-41AB-8502-0505768E373F}">
  <ds:schemaRefs>
    <ds:schemaRef ds:uri="http://schemas.microsoft.com/sharepoint/v3/contenttype/forms"/>
  </ds:schemaRefs>
</ds:datastoreItem>
</file>

<file path=customXml/itemProps3.xml><?xml version="1.0" encoding="utf-8"?>
<ds:datastoreItem xmlns:ds="http://schemas.openxmlformats.org/officeDocument/2006/customXml" ds:itemID="{F15CB71F-3774-46D9-9D5F-BF1560958209}"/>
</file>

<file path=customXml/itemProps4.xml><?xml version="1.0" encoding="utf-8"?>
<ds:datastoreItem xmlns:ds="http://schemas.openxmlformats.org/officeDocument/2006/customXml" ds:itemID="{98AD273D-4552-426A-B1D7-6292252E1674}"/>
</file>

<file path=docProps/app.xml><?xml version="1.0" encoding="utf-8"?>
<Properties xmlns="http://schemas.openxmlformats.org/officeDocument/2006/extended-properties" xmlns:vt="http://schemas.openxmlformats.org/officeDocument/2006/docPropsVTypes">
  <Template/>
  <TotalTime>2</TotalTime>
  <Words>1974</Words>
  <Application>Microsoft Office PowerPoint</Application>
  <PresentationFormat>ワイド画面</PresentationFormat>
  <Paragraphs>257</Paragraphs>
  <Slides>6</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Meirio UI</vt:lpstr>
      <vt:lpstr>Meiryo UI</vt:lpstr>
      <vt:lpstr>游ゴシック</vt:lpstr>
      <vt:lpstr>Yu Gothic Light</vt:lpstr>
      <vt:lpstr>Arial</vt:lpstr>
      <vt:lpstr>1_Office テーマ</vt:lpstr>
      <vt:lpstr>調査回答方法のご案内 （従業員様向けひな形）</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奥田　佳奈</cp:lastModifiedBy>
  <cp:revision>1</cp:revision>
  <dcterms:created xsi:type="dcterms:W3CDTF">2021-11-22T05:47:03Z</dcterms:created>
  <dcterms:modified xsi:type="dcterms:W3CDTF">2025-04-10T06:15:04Z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0x0101009B0E181FB9616244AA1F4512547137D9</vt:lpwstr>
  </property>
  <property fmtid="{D5CDD505-2E9C-101B-9397-08002B2CF9AE}" pid="3" name="MediaServiceImageTags">
    <vt:lpwstr/>
  </property>
  <property fmtid="{D5CDD505-2E9C-101B-9397-08002B2CF9AE}" pid="4" name="_dlc_DocIdItemGuid">
    <vt:lpwstr>c9d70145-93a7-4e07-a1ea-54658edf5c9e</vt:lpwstr>
  </property>
</Properties>
</file>