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8" r:id="rId5"/>
  </p:sldMasterIdLst>
  <p:notesMasterIdLst>
    <p:notesMasterId r:id="rId14"/>
  </p:notesMasterIdLst>
  <p:handoutMasterIdLst>
    <p:handoutMasterId r:id="rId15"/>
  </p:handoutMasterIdLst>
  <p:sldIdLst>
    <p:sldId id="256" r:id="rId6"/>
    <p:sldId id="257" r:id="rId7"/>
    <p:sldId id="259" r:id="rId8"/>
    <p:sldId id="260" r:id="rId9"/>
    <p:sldId id="263" r:id="rId10"/>
    <p:sldId id="262" r:id="rId11"/>
    <p:sldId id="264" r:id="rId12"/>
    <p:sldId id="258" r:id="rId13"/>
  </p:sldIdLst>
  <p:sldSz cx="7559675" cy="10691813"/>
  <p:notesSz cx="6858000" cy="9144000"/>
  <p:defaultTextStyle>
    <a:defPPr>
      <a:defRPr lang="ja-JP"/>
    </a:defPPr>
    <a:lvl1pPr marL="0" algn="l" defTabSz="875952" rtl="0" eaLnBrk="1" latinLnBrk="0" hangingPunct="1">
      <a:defRPr kumimoji="1" sz="1788" kern="1200">
        <a:solidFill>
          <a:schemeClr val="tx1"/>
        </a:solidFill>
        <a:latin typeface="+mn-lt"/>
        <a:ea typeface="+mn-ea"/>
        <a:cs typeface="+mn-cs"/>
      </a:defRPr>
    </a:lvl1pPr>
    <a:lvl2pPr marL="437974" algn="l" defTabSz="875952" rtl="0" eaLnBrk="1" latinLnBrk="0" hangingPunct="1">
      <a:defRPr kumimoji="1" sz="1788" kern="1200">
        <a:solidFill>
          <a:schemeClr val="tx1"/>
        </a:solidFill>
        <a:latin typeface="+mn-lt"/>
        <a:ea typeface="+mn-ea"/>
        <a:cs typeface="+mn-cs"/>
      </a:defRPr>
    </a:lvl2pPr>
    <a:lvl3pPr marL="875952" algn="l" defTabSz="875952" rtl="0" eaLnBrk="1" latinLnBrk="0" hangingPunct="1">
      <a:defRPr kumimoji="1" sz="1788" kern="1200">
        <a:solidFill>
          <a:schemeClr val="tx1"/>
        </a:solidFill>
        <a:latin typeface="+mn-lt"/>
        <a:ea typeface="+mn-ea"/>
        <a:cs typeface="+mn-cs"/>
      </a:defRPr>
    </a:lvl3pPr>
    <a:lvl4pPr marL="1313927" algn="l" defTabSz="875952" rtl="0" eaLnBrk="1" latinLnBrk="0" hangingPunct="1">
      <a:defRPr kumimoji="1" sz="1788" kern="1200">
        <a:solidFill>
          <a:schemeClr val="tx1"/>
        </a:solidFill>
        <a:latin typeface="+mn-lt"/>
        <a:ea typeface="+mn-ea"/>
        <a:cs typeface="+mn-cs"/>
      </a:defRPr>
    </a:lvl4pPr>
    <a:lvl5pPr marL="1751902" algn="l" defTabSz="875952" rtl="0" eaLnBrk="1" latinLnBrk="0" hangingPunct="1">
      <a:defRPr kumimoji="1" sz="1788" kern="1200">
        <a:solidFill>
          <a:schemeClr val="tx1"/>
        </a:solidFill>
        <a:latin typeface="+mn-lt"/>
        <a:ea typeface="+mn-ea"/>
        <a:cs typeface="+mn-cs"/>
      </a:defRPr>
    </a:lvl5pPr>
    <a:lvl6pPr marL="2189877" algn="l" defTabSz="875952" rtl="0" eaLnBrk="1" latinLnBrk="0" hangingPunct="1">
      <a:defRPr kumimoji="1" sz="1788" kern="1200">
        <a:solidFill>
          <a:schemeClr val="tx1"/>
        </a:solidFill>
        <a:latin typeface="+mn-lt"/>
        <a:ea typeface="+mn-ea"/>
        <a:cs typeface="+mn-cs"/>
      </a:defRPr>
    </a:lvl6pPr>
    <a:lvl7pPr marL="2627855" algn="l" defTabSz="875952" rtl="0" eaLnBrk="1" latinLnBrk="0" hangingPunct="1">
      <a:defRPr kumimoji="1" sz="1788" kern="1200">
        <a:solidFill>
          <a:schemeClr val="tx1"/>
        </a:solidFill>
        <a:latin typeface="+mn-lt"/>
        <a:ea typeface="+mn-ea"/>
        <a:cs typeface="+mn-cs"/>
      </a:defRPr>
    </a:lvl7pPr>
    <a:lvl8pPr marL="3065829" algn="l" defTabSz="875952" rtl="0" eaLnBrk="1" latinLnBrk="0" hangingPunct="1">
      <a:defRPr kumimoji="1" sz="1788" kern="1200">
        <a:solidFill>
          <a:schemeClr val="tx1"/>
        </a:solidFill>
        <a:latin typeface="+mn-lt"/>
        <a:ea typeface="+mn-ea"/>
        <a:cs typeface="+mn-cs"/>
      </a:defRPr>
    </a:lvl8pPr>
    <a:lvl9pPr marL="3503805" algn="l" defTabSz="875952" rtl="0" eaLnBrk="1" latinLnBrk="0" hangingPunct="1">
      <a:defRPr kumimoji="1" sz="178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238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原 晃大" initials="原" lastIdx="2" clrIdx="0">
    <p:extLst>
      <p:ext uri="{19B8F6BF-5375-455C-9EA6-DF929625EA0E}">
        <p15:presenceInfo xmlns:p15="http://schemas.microsoft.com/office/powerpoint/2012/main" userId="S::ahara@armg.jp::77054ccd-675b-4c08-9962-4d4a3634e651" providerId="AD"/>
      </p:ext>
    </p:extLst>
  </p:cmAuthor>
  <p:cmAuthor id="2" name="大島　 典子" initials="大島　" lastIdx="3" clrIdx="1">
    <p:extLst>
      <p:ext uri="{19B8F6BF-5375-455C-9EA6-DF929625EA0E}">
        <p15:presenceInfo xmlns:p15="http://schemas.microsoft.com/office/powerpoint/2012/main" userId="S::pdcat1@armg.jp::fc9bc751-f592-41a2-a25b-44306c443d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929"/>
    <a:srgbClr val="009999"/>
    <a:srgbClr val="4D4D4D"/>
    <a:srgbClr val="000000"/>
    <a:srgbClr val="333333"/>
    <a:srgbClr val="4B4B4B"/>
    <a:srgbClr val="AEE0DF"/>
    <a:srgbClr val="676C4A"/>
    <a:srgbClr val="B5D016"/>
    <a:srgbClr val="005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B5C71A-CB80-4288-A4DA-367FB4C666E1}" v="1" dt="2025-11-19T02:54:18.815"/>
  </p1510:revLst>
</p1510:revInfo>
</file>

<file path=ppt/tableStyles.xml><?xml version="1.0" encoding="utf-8"?>
<a:tblStyleLst xmlns:a="http://schemas.openxmlformats.org/drawingml/2006/main" def="{5C22544A-7EE6-4342-B048-85BDC9FD1C3A}">
  <a:tblStyle styleId="{9D7B26C5-4107-4FEC-AEDC-1716B250A1EF}" styleName="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淡色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淡色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1152" y="36"/>
      </p:cViewPr>
      <p:guideLst>
        <p:guide orient="horz" pos="3368"/>
        <p:guide pos="2381"/>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森田 佳月" userId="270f70a0-6d0d-4639-9fe4-2d4fa8ef3391" providerId="ADAL" clId="{6F7411FE-1ABF-43DB-942B-267C49CCE9AD}"/>
    <pc:docChg chg="modSld modMainMaster">
      <pc:chgData name="森田 佳月" userId="270f70a0-6d0d-4639-9fe4-2d4fa8ef3391" providerId="ADAL" clId="{6F7411FE-1ABF-43DB-942B-267C49CCE9AD}" dt="2025-11-19T02:54:22.666" v="43" actId="20577"/>
      <pc:docMkLst>
        <pc:docMk/>
      </pc:docMkLst>
      <pc:sldChg chg="modSp mod">
        <pc:chgData name="森田 佳月" userId="270f70a0-6d0d-4639-9fe4-2d4fa8ef3391" providerId="ADAL" clId="{6F7411FE-1ABF-43DB-942B-267C49CCE9AD}" dt="2025-11-19T02:53:49.449" v="22" actId="20577"/>
        <pc:sldMkLst>
          <pc:docMk/>
          <pc:sldMk cId="3552255080" sldId="256"/>
        </pc:sldMkLst>
        <pc:spChg chg="mod">
          <ac:chgData name="森田 佳月" userId="270f70a0-6d0d-4639-9fe4-2d4fa8ef3391" providerId="ADAL" clId="{6F7411FE-1ABF-43DB-942B-267C49CCE9AD}" dt="2025-11-19T02:53:49.449" v="22" actId="20577"/>
          <ac:spMkLst>
            <pc:docMk/>
            <pc:sldMk cId="3552255080" sldId="256"/>
            <ac:spMk id="21" creationId="{8C0DB555-0A1F-4C7B-AB0B-D122B56F0307}"/>
          </ac:spMkLst>
        </pc:spChg>
      </pc:sldChg>
      <pc:sldChg chg="modSp mod">
        <pc:chgData name="森田 佳月" userId="270f70a0-6d0d-4639-9fe4-2d4fa8ef3391" providerId="ADAL" clId="{6F7411FE-1ABF-43DB-942B-267C49CCE9AD}" dt="2025-11-19T02:54:22.666" v="43" actId="20577"/>
        <pc:sldMkLst>
          <pc:docMk/>
          <pc:sldMk cId="2857007325" sldId="259"/>
        </pc:sldMkLst>
        <pc:spChg chg="mod">
          <ac:chgData name="森田 佳月" userId="270f70a0-6d0d-4639-9fe4-2d4fa8ef3391" providerId="ADAL" clId="{6F7411FE-1ABF-43DB-942B-267C49CCE9AD}" dt="2025-11-19T02:54:22.666" v="43" actId="20577"/>
          <ac:spMkLst>
            <pc:docMk/>
            <pc:sldMk cId="2857007325" sldId="259"/>
            <ac:spMk id="3" creationId="{BE20806C-4EBA-4161-AD1F-D3BF6A3E4729}"/>
          </ac:spMkLst>
        </pc:spChg>
      </pc:sldChg>
      <pc:sldChg chg="modSp">
        <pc:chgData name="森田 佳月" userId="270f70a0-6d0d-4639-9fe4-2d4fa8ef3391" providerId="ADAL" clId="{6F7411FE-1ABF-43DB-942B-267C49CCE9AD}" dt="2025-11-19T02:54:18.815" v="42"/>
        <pc:sldMkLst>
          <pc:docMk/>
          <pc:sldMk cId="3270293491" sldId="260"/>
        </pc:sldMkLst>
        <pc:spChg chg="mod">
          <ac:chgData name="森田 佳月" userId="270f70a0-6d0d-4639-9fe4-2d4fa8ef3391" providerId="ADAL" clId="{6F7411FE-1ABF-43DB-942B-267C49CCE9AD}" dt="2025-11-19T02:54:18.815" v="42"/>
          <ac:spMkLst>
            <pc:docMk/>
            <pc:sldMk cId="3270293491" sldId="260"/>
            <ac:spMk id="3" creationId="{BE20806C-4EBA-4161-AD1F-D3BF6A3E4729}"/>
          </ac:spMkLst>
        </pc:spChg>
        <pc:spChg chg="mod">
          <ac:chgData name="森田 佳月" userId="270f70a0-6d0d-4639-9fe4-2d4fa8ef3391" providerId="ADAL" clId="{6F7411FE-1ABF-43DB-942B-267C49CCE9AD}" dt="2025-11-19T02:54:18.815" v="42"/>
          <ac:spMkLst>
            <pc:docMk/>
            <pc:sldMk cId="3270293491" sldId="260"/>
            <ac:spMk id="7" creationId="{4D33BDD1-FC91-471F-AFA1-7FCDF75D2083}"/>
          </ac:spMkLst>
        </pc:spChg>
      </pc:sldChg>
      <pc:sldChg chg="modSp">
        <pc:chgData name="森田 佳月" userId="270f70a0-6d0d-4639-9fe4-2d4fa8ef3391" providerId="ADAL" clId="{6F7411FE-1ABF-43DB-942B-267C49CCE9AD}" dt="2025-11-19T02:54:18.815" v="42"/>
        <pc:sldMkLst>
          <pc:docMk/>
          <pc:sldMk cId="2917738911" sldId="262"/>
        </pc:sldMkLst>
        <pc:spChg chg="mod">
          <ac:chgData name="森田 佳月" userId="270f70a0-6d0d-4639-9fe4-2d4fa8ef3391" providerId="ADAL" clId="{6F7411FE-1ABF-43DB-942B-267C49CCE9AD}" dt="2025-11-19T02:54:18.815" v="42"/>
          <ac:spMkLst>
            <pc:docMk/>
            <pc:sldMk cId="2917738911" sldId="262"/>
            <ac:spMk id="5" creationId="{BDA19C01-5EFF-4BEE-BB76-632BBAB2B1CC}"/>
          </ac:spMkLst>
        </pc:spChg>
      </pc:sldChg>
      <pc:sldChg chg="modSp">
        <pc:chgData name="森田 佳月" userId="270f70a0-6d0d-4639-9fe4-2d4fa8ef3391" providerId="ADAL" clId="{6F7411FE-1ABF-43DB-942B-267C49CCE9AD}" dt="2025-11-19T02:54:18.815" v="42"/>
        <pc:sldMkLst>
          <pc:docMk/>
          <pc:sldMk cId="989466569" sldId="263"/>
        </pc:sldMkLst>
        <pc:graphicFrameChg chg="mod">
          <ac:chgData name="森田 佳月" userId="270f70a0-6d0d-4639-9fe4-2d4fa8ef3391" providerId="ADAL" clId="{6F7411FE-1ABF-43DB-942B-267C49CCE9AD}" dt="2025-11-19T02:54:18.815" v="42"/>
          <ac:graphicFrameMkLst>
            <pc:docMk/>
            <pc:sldMk cId="989466569" sldId="263"/>
            <ac:graphicFrameMk id="4" creationId="{A9C468EC-18F7-4E2D-83E2-57D50BB9998F}"/>
          </ac:graphicFrameMkLst>
        </pc:graphicFrameChg>
      </pc:sldChg>
      <pc:sldMasterChg chg="modSldLayout">
        <pc:chgData name="森田 佳月" userId="270f70a0-6d0d-4639-9fe4-2d4fa8ef3391" providerId="ADAL" clId="{6F7411FE-1ABF-43DB-942B-267C49CCE9AD}" dt="2025-11-19T02:54:18.815" v="42"/>
        <pc:sldMasterMkLst>
          <pc:docMk/>
          <pc:sldMasterMk cId="2736145766" sldId="2147483668"/>
        </pc:sldMasterMkLst>
        <pc:sldLayoutChg chg="modSp">
          <pc:chgData name="森田 佳月" userId="270f70a0-6d0d-4639-9fe4-2d4fa8ef3391" providerId="ADAL" clId="{6F7411FE-1ABF-43DB-942B-267C49CCE9AD}" dt="2025-11-19T02:54:18.815" v="42"/>
          <pc:sldLayoutMkLst>
            <pc:docMk/>
            <pc:sldMasterMk cId="2736145766" sldId="2147483668"/>
            <pc:sldLayoutMk cId="3365778572" sldId="2147483667"/>
          </pc:sldLayoutMkLst>
          <pc:spChg chg="mod">
            <ac:chgData name="森田 佳月" userId="270f70a0-6d0d-4639-9fe4-2d4fa8ef3391" providerId="ADAL" clId="{6F7411FE-1ABF-43DB-942B-267C49CCE9AD}" dt="2025-11-19T02:54:18.815" v="42"/>
            <ac:spMkLst>
              <pc:docMk/>
              <pc:sldMasterMk cId="2736145766" sldId="2147483668"/>
              <pc:sldLayoutMk cId="3365778572" sldId="2147483667"/>
              <ac:spMk id="12" creationId="{5B38F9C0-1707-4B15-8746-319B8D9F5F84}"/>
            </ac:spMkLst>
          </pc:spChg>
        </pc:sldLayoutChg>
        <pc:sldLayoutChg chg="modSp">
          <pc:chgData name="森田 佳月" userId="270f70a0-6d0d-4639-9fe4-2d4fa8ef3391" providerId="ADAL" clId="{6F7411FE-1ABF-43DB-942B-267C49CCE9AD}" dt="2025-11-19T02:54:18.815" v="42"/>
          <pc:sldLayoutMkLst>
            <pc:docMk/>
            <pc:sldMasterMk cId="2736145766" sldId="2147483668"/>
            <pc:sldLayoutMk cId="891004948" sldId="2147483684"/>
          </pc:sldLayoutMkLst>
          <pc:spChg chg="mod">
            <ac:chgData name="森田 佳月" userId="270f70a0-6d0d-4639-9fe4-2d4fa8ef3391" providerId="ADAL" clId="{6F7411FE-1ABF-43DB-942B-267C49CCE9AD}" dt="2025-11-19T02:54:18.815" v="42"/>
            <ac:spMkLst>
              <pc:docMk/>
              <pc:sldMasterMk cId="2736145766" sldId="2147483668"/>
              <pc:sldLayoutMk cId="891004948" sldId="2147483684"/>
              <ac:spMk id="13" creationId="{7981B109-4B0B-4526-985B-6D317E0F87C8}"/>
            </ac:spMkLst>
          </pc:spChg>
        </pc:sldLayoutChg>
        <pc:sldLayoutChg chg="modSp">
          <pc:chgData name="森田 佳月" userId="270f70a0-6d0d-4639-9fe4-2d4fa8ef3391" providerId="ADAL" clId="{6F7411FE-1ABF-43DB-942B-267C49CCE9AD}" dt="2025-11-19T02:54:18.815" v="42"/>
          <pc:sldLayoutMkLst>
            <pc:docMk/>
            <pc:sldMasterMk cId="2736145766" sldId="2147483668"/>
            <pc:sldLayoutMk cId="3919955143" sldId="2147483695"/>
          </pc:sldLayoutMkLst>
          <pc:spChg chg="mod">
            <ac:chgData name="森田 佳月" userId="270f70a0-6d0d-4639-9fe4-2d4fa8ef3391" providerId="ADAL" clId="{6F7411FE-1ABF-43DB-942B-267C49CCE9AD}" dt="2025-11-19T02:54:18.815" v="42"/>
            <ac:spMkLst>
              <pc:docMk/>
              <pc:sldMasterMk cId="2736145766" sldId="2147483668"/>
              <pc:sldLayoutMk cId="3919955143" sldId="2147483695"/>
              <ac:spMk id="17" creationId="{1F755C5A-F6CD-46AF-885E-82779409A89D}"/>
            </ac:spMkLst>
          </pc:spChg>
        </pc:sldLayoutChg>
        <pc:sldLayoutChg chg="modSp">
          <pc:chgData name="森田 佳月" userId="270f70a0-6d0d-4639-9fe4-2d4fa8ef3391" providerId="ADAL" clId="{6F7411FE-1ABF-43DB-942B-267C49CCE9AD}" dt="2025-11-19T02:54:18.815" v="42"/>
          <pc:sldLayoutMkLst>
            <pc:docMk/>
            <pc:sldMasterMk cId="2736145766" sldId="2147483668"/>
            <pc:sldLayoutMk cId="3304112851" sldId="2147483696"/>
          </pc:sldLayoutMkLst>
          <pc:spChg chg="mod">
            <ac:chgData name="森田 佳月" userId="270f70a0-6d0d-4639-9fe4-2d4fa8ef3391" providerId="ADAL" clId="{6F7411FE-1ABF-43DB-942B-267C49CCE9AD}" dt="2025-11-19T02:54:18.815" v="42"/>
            <ac:spMkLst>
              <pc:docMk/>
              <pc:sldMasterMk cId="2736145766" sldId="2147483668"/>
              <pc:sldLayoutMk cId="3304112851" sldId="2147483696"/>
              <ac:spMk id="13" creationId="{7981B109-4B0B-4526-985B-6D317E0F87C8}"/>
            </ac:spMkLst>
          </pc:spChg>
        </pc:sldLayoutChg>
        <pc:sldLayoutChg chg="modSp">
          <pc:chgData name="森田 佳月" userId="270f70a0-6d0d-4639-9fe4-2d4fa8ef3391" providerId="ADAL" clId="{6F7411FE-1ABF-43DB-942B-267C49CCE9AD}" dt="2025-11-19T02:54:18.815" v="42"/>
          <pc:sldLayoutMkLst>
            <pc:docMk/>
            <pc:sldMasterMk cId="2736145766" sldId="2147483668"/>
            <pc:sldLayoutMk cId="3533547295" sldId="2147483697"/>
          </pc:sldLayoutMkLst>
          <pc:spChg chg="mod">
            <ac:chgData name="森田 佳月" userId="270f70a0-6d0d-4639-9fe4-2d4fa8ef3391" providerId="ADAL" clId="{6F7411FE-1ABF-43DB-942B-267C49CCE9AD}" dt="2025-11-19T02:54:18.815" v="42"/>
            <ac:spMkLst>
              <pc:docMk/>
              <pc:sldMasterMk cId="2736145766" sldId="2147483668"/>
              <pc:sldLayoutMk cId="3533547295" sldId="2147483697"/>
              <ac:spMk id="13" creationId="{7981B109-4B0B-4526-985B-6D317E0F87C8}"/>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762E673-C656-8049-89FF-CFB7858B8476}" type="datetimeFigureOut">
              <a:rPr kumimoji="1" lang="ja-JP" altLang="en-US" smtClean="0"/>
              <a:t>2025/11/19</a:t>
            </a:fld>
            <a:endParaRPr kumimoji="1" lang="ja-JP" alt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72FE054-3BF7-2649-9ECD-23B32D309D4A}" type="slidenum">
              <a:rPr kumimoji="1" lang="ja-JP" altLang="en-US" smtClean="0"/>
              <a:t>‹#›</a:t>
            </a:fld>
            <a:endParaRPr kumimoji="1" lang="ja-JP" altLang="en-US"/>
          </a:p>
        </p:txBody>
      </p:sp>
    </p:spTree>
    <p:extLst>
      <p:ext uri="{BB962C8B-B14F-4D97-AF65-F5344CB8AC3E}">
        <p14:creationId xmlns:p14="http://schemas.microsoft.com/office/powerpoint/2010/main" val="10322646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71E9DE-2261-8847-BA54-B7DB96F4D95E}" type="datetimeFigureOut">
              <a:rPr kumimoji="1" lang="ja-JP" altLang="en-US" smtClean="0"/>
              <a:t>2025/11/19</a:t>
            </a:fld>
            <a:endParaRPr kumimoji="1" lang="ja-JP" altLang="en-US"/>
          </a:p>
        </p:txBody>
      </p:sp>
      <p:sp>
        <p:nvSpPr>
          <p:cNvPr id="4" name="スライド イメージ プレースホルダー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D8E5BF-1CE2-2447-91C1-94FFEF8AC2F7}" type="slidenum">
              <a:rPr kumimoji="1" lang="ja-JP" altLang="en-US" smtClean="0"/>
              <a:t>‹#›</a:t>
            </a:fld>
            <a:endParaRPr kumimoji="1" lang="ja-JP" altLang="en-US"/>
          </a:p>
        </p:txBody>
      </p:sp>
    </p:spTree>
    <p:extLst>
      <p:ext uri="{BB962C8B-B14F-4D97-AF65-F5344CB8AC3E}">
        <p14:creationId xmlns:p14="http://schemas.microsoft.com/office/powerpoint/2010/main" val="3086076133"/>
      </p:ext>
    </p:extLst>
  </p:cSld>
  <p:clrMap bg1="lt1" tx1="dk1" bg2="lt2" tx2="dk2" accent1="accent1" accent2="accent2" accent3="accent3" accent4="accent4" accent5="accent5" accent6="accent6" hlink="hlink" folHlink="folHlink"/>
  <p:notesStyle>
    <a:lvl1pPr marL="0" algn="l" defTabSz="875952" rtl="0" eaLnBrk="1" latinLnBrk="0" hangingPunct="1">
      <a:defRPr kumimoji="1" sz="1150" kern="1200">
        <a:solidFill>
          <a:schemeClr val="tx1"/>
        </a:solidFill>
        <a:latin typeface="+mn-lt"/>
        <a:ea typeface="+mn-ea"/>
        <a:cs typeface="+mn-cs"/>
      </a:defRPr>
    </a:lvl1pPr>
    <a:lvl2pPr marL="437974" algn="l" defTabSz="875952" rtl="0" eaLnBrk="1" latinLnBrk="0" hangingPunct="1">
      <a:defRPr kumimoji="1" sz="1150" kern="1200">
        <a:solidFill>
          <a:schemeClr val="tx1"/>
        </a:solidFill>
        <a:latin typeface="+mn-lt"/>
        <a:ea typeface="+mn-ea"/>
        <a:cs typeface="+mn-cs"/>
      </a:defRPr>
    </a:lvl2pPr>
    <a:lvl3pPr marL="875952" algn="l" defTabSz="875952" rtl="0" eaLnBrk="1" latinLnBrk="0" hangingPunct="1">
      <a:defRPr kumimoji="1" sz="1150" kern="1200">
        <a:solidFill>
          <a:schemeClr val="tx1"/>
        </a:solidFill>
        <a:latin typeface="+mn-lt"/>
        <a:ea typeface="+mn-ea"/>
        <a:cs typeface="+mn-cs"/>
      </a:defRPr>
    </a:lvl3pPr>
    <a:lvl4pPr marL="1313927" algn="l" defTabSz="875952" rtl="0" eaLnBrk="1" latinLnBrk="0" hangingPunct="1">
      <a:defRPr kumimoji="1" sz="1150" kern="1200">
        <a:solidFill>
          <a:schemeClr val="tx1"/>
        </a:solidFill>
        <a:latin typeface="+mn-lt"/>
        <a:ea typeface="+mn-ea"/>
        <a:cs typeface="+mn-cs"/>
      </a:defRPr>
    </a:lvl4pPr>
    <a:lvl5pPr marL="1751902" algn="l" defTabSz="875952" rtl="0" eaLnBrk="1" latinLnBrk="0" hangingPunct="1">
      <a:defRPr kumimoji="1" sz="1150" kern="1200">
        <a:solidFill>
          <a:schemeClr val="tx1"/>
        </a:solidFill>
        <a:latin typeface="+mn-lt"/>
        <a:ea typeface="+mn-ea"/>
        <a:cs typeface="+mn-cs"/>
      </a:defRPr>
    </a:lvl5pPr>
    <a:lvl6pPr marL="2189877" algn="l" defTabSz="875952" rtl="0" eaLnBrk="1" latinLnBrk="0" hangingPunct="1">
      <a:defRPr kumimoji="1" sz="1150" kern="1200">
        <a:solidFill>
          <a:schemeClr val="tx1"/>
        </a:solidFill>
        <a:latin typeface="+mn-lt"/>
        <a:ea typeface="+mn-ea"/>
        <a:cs typeface="+mn-cs"/>
      </a:defRPr>
    </a:lvl6pPr>
    <a:lvl7pPr marL="2627855" algn="l" defTabSz="875952" rtl="0" eaLnBrk="1" latinLnBrk="0" hangingPunct="1">
      <a:defRPr kumimoji="1" sz="1150" kern="1200">
        <a:solidFill>
          <a:schemeClr val="tx1"/>
        </a:solidFill>
        <a:latin typeface="+mn-lt"/>
        <a:ea typeface="+mn-ea"/>
        <a:cs typeface="+mn-cs"/>
      </a:defRPr>
    </a:lvl7pPr>
    <a:lvl8pPr marL="3065829" algn="l" defTabSz="875952" rtl="0" eaLnBrk="1" latinLnBrk="0" hangingPunct="1">
      <a:defRPr kumimoji="1" sz="1150" kern="1200">
        <a:solidFill>
          <a:schemeClr val="tx1"/>
        </a:solidFill>
        <a:latin typeface="+mn-lt"/>
        <a:ea typeface="+mn-ea"/>
        <a:cs typeface="+mn-cs"/>
      </a:defRPr>
    </a:lvl8pPr>
    <a:lvl9pPr marL="3503805" algn="l" defTabSz="875952" rtl="0" eaLnBrk="1" latinLnBrk="0" hangingPunct="1">
      <a:defRPr kumimoji="1"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FD8E5BF-1CE2-2447-91C1-94FFEF8AC2F7}" type="slidenum">
              <a:rPr kumimoji="1" lang="ja-JP" altLang="en-US" smtClean="0"/>
              <a:t>1</a:t>
            </a:fld>
            <a:endParaRPr kumimoji="1" lang="ja-JP" altLang="en-US"/>
          </a:p>
        </p:txBody>
      </p:sp>
    </p:spTree>
    <p:extLst>
      <p:ext uri="{BB962C8B-B14F-4D97-AF65-F5344CB8AC3E}">
        <p14:creationId xmlns:p14="http://schemas.microsoft.com/office/powerpoint/2010/main" val="41254858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_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C858B8-45A1-C74B-A489-B934D3996D9B}"/>
              </a:ext>
            </a:extLst>
          </p:cNvPr>
          <p:cNvSpPr>
            <a:spLocks noGrp="1"/>
          </p:cNvSpPr>
          <p:nvPr>
            <p:ph type="title"/>
          </p:nvPr>
        </p:nvSpPr>
        <p:spPr>
          <a:xfrm>
            <a:off x="892021" y="4690000"/>
            <a:ext cx="5814077" cy="404552"/>
          </a:xfrm>
          <a:prstGeom prst="rect">
            <a:avLst/>
          </a:prstGeom>
        </p:spPr>
        <p:txBody>
          <a:bodyPr anchor="ctr">
            <a:noAutofit/>
          </a:bodyPr>
          <a:lstStyle>
            <a:lvl1pPr algn="ctr">
              <a:lnSpc>
                <a:spcPct val="90000"/>
              </a:lnSpc>
              <a:defRPr sz="2400" b="1">
                <a:solidFill>
                  <a:srgbClr val="009999"/>
                </a:solidFill>
                <a:latin typeface="游ゴシック" panose="020B0400000000000000" pitchFamily="50" charset="-128"/>
                <a:ea typeface="游ゴシック" panose="020B0400000000000000" pitchFamily="50" charset="-128"/>
                <a:cs typeface="Arial" panose="020B0604020202020204" pitchFamily="34" charset="0"/>
              </a:defRPr>
            </a:lvl1pPr>
          </a:lstStyle>
          <a:p>
            <a:endParaRPr kumimoji="1" lang="ja-JP" altLang="en-US"/>
          </a:p>
        </p:txBody>
      </p:sp>
      <p:grpSp>
        <p:nvGrpSpPr>
          <p:cNvPr id="3" name="グループ化 2">
            <a:extLst>
              <a:ext uri="{FF2B5EF4-FFF2-40B4-BE49-F238E27FC236}">
                <a16:creationId xmlns:a16="http://schemas.microsoft.com/office/drawing/2014/main" id="{EA337375-28CF-472C-877B-5CA9041C506C}"/>
              </a:ext>
            </a:extLst>
          </p:cNvPr>
          <p:cNvGrpSpPr/>
          <p:nvPr userDrawn="1"/>
        </p:nvGrpSpPr>
        <p:grpSpPr>
          <a:xfrm>
            <a:off x="0" y="0"/>
            <a:ext cx="7559675" cy="673794"/>
            <a:chOff x="0" y="-16308"/>
            <a:chExt cx="9144000" cy="515389"/>
          </a:xfrm>
        </p:grpSpPr>
        <p:sp>
          <p:nvSpPr>
            <p:cNvPr id="10" name="正方形/長方形 9">
              <a:extLst>
                <a:ext uri="{FF2B5EF4-FFF2-40B4-BE49-F238E27FC236}">
                  <a16:creationId xmlns:a16="http://schemas.microsoft.com/office/drawing/2014/main" id="{E338B25C-1BDF-409B-96C1-74B9CC2CCD81}"/>
                </a:ext>
              </a:extLst>
            </p:cNvPr>
            <p:cNvSpPr/>
            <p:nvPr userDrawn="1"/>
          </p:nvSpPr>
          <p:spPr>
            <a:xfrm>
              <a:off x="0" y="-16308"/>
              <a:ext cx="8109097" cy="515389"/>
            </a:xfrm>
            <a:prstGeom prst="rect">
              <a:avLst/>
            </a:prstGeom>
            <a:solidFill>
              <a:srgbClr val="009999">
                <a:alpha val="89804"/>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2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11" name="正方形/長方形 10">
              <a:extLst>
                <a:ext uri="{FF2B5EF4-FFF2-40B4-BE49-F238E27FC236}">
                  <a16:creationId xmlns:a16="http://schemas.microsoft.com/office/drawing/2014/main" id="{182D4002-729F-4B5F-B381-9FC1CDABE549}"/>
                </a:ext>
              </a:extLst>
            </p:cNvPr>
            <p:cNvSpPr/>
            <p:nvPr userDrawn="1"/>
          </p:nvSpPr>
          <p:spPr>
            <a:xfrm>
              <a:off x="8109097" y="-16308"/>
              <a:ext cx="1034903" cy="515389"/>
            </a:xfrm>
            <a:prstGeom prst="rect">
              <a:avLst/>
            </a:prstGeom>
            <a:solidFill>
              <a:srgbClr val="AEE0DF">
                <a:alpha val="71765"/>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2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grpSp>
      <p:sp>
        <p:nvSpPr>
          <p:cNvPr id="4" name="正方形/長方形 3">
            <a:extLst>
              <a:ext uri="{FF2B5EF4-FFF2-40B4-BE49-F238E27FC236}">
                <a16:creationId xmlns:a16="http://schemas.microsoft.com/office/drawing/2014/main" id="{09CCD363-F986-4AEC-98E5-8231411026CE}"/>
              </a:ext>
            </a:extLst>
          </p:cNvPr>
          <p:cNvSpPr/>
          <p:nvPr userDrawn="1"/>
        </p:nvSpPr>
        <p:spPr>
          <a:xfrm>
            <a:off x="-10744" y="10083681"/>
            <a:ext cx="7553887" cy="393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a:solidFill>
                  <a:srgbClr val="292929"/>
                </a:solidFill>
              </a:rPr>
              <a:t>Copyright</a:t>
            </a:r>
            <a:r>
              <a:rPr kumimoji="1" lang="ja-JP" altLang="en-US" sz="600">
                <a:solidFill>
                  <a:srgbClr val="292929"/>
                </a:solidFill>
              </a:rPr>
              <a:t> </a:t>
            </a:r>
            <a:r>
              <a:rPr kumimoji="1" lang="en-US" altLang="ja-JP" sz="600">
                <a:solidFill>
                  <a:srgbClr val="292929"/>
                </a:solidFill>
              </a:rPr>
              <a:t>© ADVANTAGE Risk Management Co.,</a:t>
            </a:r>
            <a:r>
              <a:rPr kumimoji="1" lang="en-US" altLang="ja-JP" sz="600" err="1">
                <a:solidFill>
                  <a:srgbClr val="292929"/>
                </a:solidFill>
              </a:rPr>
              <a:t>Ltd.All</a:t>
            </a:r>
            <a:r>
              <a:rPr kumimoji="1" lang="en-US" altLang="ja-JP" sz="600">
                <a:solidFill>
                  <a:srgbClr val="292929"/>
                </a:solidFill>
              </a:rPr>
              <a:t> Rights Reserved.</a:t>
            </a:r>
            <a:endParaRPr kumimoji="1" lang="ja-JP" altLang="en-US" sz="600">
              <a:solidFill>
                <a:srgbClr val="292929"/>
              </a:solidFill>
            </a:endParaRPr>
          </a:p>
        </p:txBody>
      </p:sp>
      <p:sp>
        <p:nvSpPr>
          <p:cNvPr id="16" name="テキスト ボックス 15">
            <a:extLst>
              <a:ext uri="{FF2B5EF4-FFF2-40B4-BE49-F238E27FC236}">
                <a16:creationId xmlns:a16="http://schemas.microsoft.com/office/drawing/2014/main" id="{8D04CE5C-5AB8-4459-9566-EECA9CB37FCF}"/>
              </a:ext>
            </a:extLst>
          </p:cNvPr>
          <p:cNvSpPr txBox="1"/>
          <p:nvPr userDrawn="1"/>
        </p:nvSpPr>
        <p:spPr>
          <a:xfrm>
            <a:off x="3146195" y="9068224"/>
            <a:ext cx="1267281" cy="204780"/>
          </a:xfrm>
          <a:prstGeom prst="rect">
            <a:avLst/>
          </a:prstGeom>
          <a:solidFill>
            <a:srgbClr val="009999"/>
          </a:solidFill>
          <a:ln w="6350" cmpd="sng">
            <a:noFill/>
          </a:ln>
        </p:spPr>
        <p:txBody>
          <a:bodyPr wrap="square" lIns="72000" tIns="25200" rIns="72000" bIns="25200" rtlCol="0">
            <a:spAutoFit/>
          </a:bodyPr>
          <a:lstStyle/>
          <a:p>
            <a:pPr algn="ctr"/>
            <a:r>
              <a:rPr lang="en-US" altLang="ja-JP" sz="1000">
                <a:solidFill>
                  <a:schemeClr val="bg1"/>
                </a:solidFill>
                <a:latin typeface="游ゴシック"/>
                <a:ea typeface="游ゴシック"/>
                <a:cs typeface="游ゴシック"/>
              </a:rPr>
              <a:t>confidential</a:t>
            </a:r>
            <a:endParaRPr kumimoji="1" lang="ja-JP" altLang="en-US" sz="1000">
              <a:solidFill>
                <a:schemeClr val="bg1"/>
              </a:solidFill>
              <a:latin typeface="游ゴシック"/>
              <a:ea typeface="游ゴシック"/>
              <a:cs typeface="游ゴシック"/>
            </a:endParaRPr>
          </a:p>
        </p:txBody>
      </p:sp>
      <p:pic>
        <p:nvPicPr>
          <p:cNvPr id="6" name="図 5" descr="ロゴ, 会社名&#10;&#10;自動的に生成された説明">
            <a:extLst>
              <a:ext uri="{FF2B5EF4-FFF2-40B4-BE49-F238E27FC236}">
                <a16:creationId xmlns:a16="http://schemas.microsoft.com/office/drawing/2014/main" id="{0339BB51-D530-40B2-BAB7-1EDC128852A2}"/>
              </a:ext>
            </a:extLst>
          </p:cNvPr>
          <p:cNvPicPr>
            <a:picLocks noChangeAspect="1"/>
          </p:cNvPicPr>
          <p:nvPr userDrawn="1"/>
        </p:nvPicPr>
        <p:blipFill>
          <a:blip r:embed="rId2"/>
          <a:stretch>
            <a:fillRect/>
          </a:stretch>
        </p:blipFill>
        <p:spPr>
          <a:xfrm>
            <a:off x="2528686" y="2961011"/>
            <a:ext cx="2502301" cy="1295180"/>
          </a:xfrm>
          <a:prstGeom prst="rect">
            <a:avLst/>
          </a:prstGeom>
        </p:spPr>
      </p:pic>
      <p:pic>
        <p:nvPicPr>
          <p:cNvPr id="12" name="図 11">
            <a:extLst>
              <a:ext uri="{FF2B5EF4-FFF2-40B4-BE49-F238E27FC236}">
                <a16:creationId xmlns:a16="http://schemas.microsoft.com/office/drawing/2014/main" id="{CE7BCF66-7F8F-407A-A54D-21ED3D3C413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0803" y="9441907"/>
            <a:ext cx="1378066" cy="617754"/>
          </a:xfrm>
          <a:prstGeom prst="rect">
            <a:avLst/>
          </a:prstGeom>
        </p:spPr>
      </p:pic>
      <p:sp>
        <p:nvSpPr>
          <p:cNvPr id="13" name="正方形/長方形 12">
            <a:extLst>
              <a:ext uri="{FF2B5EF4-FFF2-40B4-BE49-F238E27FC236}">
                <a16:creationId xmlns:a16="http://schemas.microsoft.com/office/drawing/2014/main" id="{EABD412A-3945-415B-80CE-10FB0A8F70D1}"/>
              </a:ext>
            </a:extLst>
          </p:cNvPr>
          <p:cNvSpPr/>
          <p:nvPr userDrawn="1"/>
        </p:nvSpPr>
        <p:spPr>
          <a:xfrm>
            <a:off x="0" y="5967029"/>
            <a:ext cx="7559675" cy="3932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5" name="正方形/長方形 14">
            <a:extLst>
              <a:ext uri="{FF2B5EF4-FFF2-40B4-BE49-F238E27FC236}">
                <a16:creationId xmlns:a16="http://schemas.microsoft.com/office/drawing/2014/main" id="{67CE7F0B-BC05-48DC-867A-420D57E44088}"/>
              </a:ext>
            </a:extLst>
          </p:cNvPr>
          <p:cNvSpPr/>
          <p:nvPr userDrawn="1"/>
        </p:nvSpPr>
        <p:spPr>
          <a:xfrm flipV="1">
            <a:off x="0" y="5859510"/>
            <a:ext cx="7559675"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 name="テキスト プレースホルダー 8">
            <a:extLst>
              <a:ext uri="{FF2B5EF4-FFF2-40B4-BE49-F238E27FC236}">
                <a16:creationId xmlns:a16="http://schemas.microsoft.com/office/drawing/2014/main" id="{AE336A04-D551-4D29-A7A1-FDEFD7708027}"/>
              </a:ext>
            </a:extLst>
          </p:cNvPr>
          <p:cNvSpPr>
            <a:spLocks noGrp="1"/>
          </p:cNvSpPr>
          <p:nvPr>
            <p:ph type="body" sz="quarter" idx="11"/>
          </p:nvPr>
        </p:nvSpPr>
        <p:spPr>
          <a:xfrm>
            <a:off x="3099728" y="7041542"/>
            <a:ext cx="1378014" cy="250774"/>
          </a:xfrm>
        </p:spPr>
        <p:txBody>
          <a:bodyPr>
            <a:noAutofit/>
          </a:bodyPr>
          <a:lstStyle>
            <a:lvl1pPr algn="ctr">
              <a:defRPr sz="1200" b="1"/>
            </a:lvl1pPr>
          </a:lstStyle>
          <a:p>
            <a:pPr marL="0" marR="0" lvl="0" indent="0" algn="l" defTabSz="514342" rtl="0" eaLnBrk="1" fontAlgn="auto" latinLnBrk="0" hangingPunct="1">
              <a:lnSpc>
                <a:spcPct val="90000"/>
              </a:lnSpc>
              <a:spcBef>
                <a:spcPts val="563"/>
              </a:spcBef>
              <a:spcAft>
                <a:spcPts val="0"/>
              </a:spcAft>
              <a:buClrTx/>
              <a:buSzTx/>
              <a:buFont typeface="Arial" panose="020B0604020202020204" pitchFamily="34" charset="0"/>
              <a:buNone/>
              <a:tabLst/>
              <a:defRPr/>
            </a:pPr>
            <a:endParaRPr lang="ja-JP" altLang="en-US" sz="1800" b="0"/>
          </a:p>
        </p:txBody>
      </p:sp>
      <p:sp>
        <p:nvSpPr>
          <p:cNvPr id="20" name="テキスト プレースホルダー 19">
            <a:extLst>
              <a:ext uri="{FF2B5EF4-FFF2-40B4-BE49-F238E27FC236}">
                <a16:creationId xmlns:a16="http://schemas.microsoft.com/office/drawing/2014/main" id="{B462A5B4-026D-458B-A4BD-ADF69BB274AE}"/>
              </a:ext>
            </a:extLst>
          </p:cNvPr>
          <p:cNvSpPr>
            <a:spLocks noGrp="1"/>
          </p:cNvSpPr>
          <p:nvPr>
            <p:ph type="body" sz="quarter" idx="12" hasCustomPrompt="1"/>
          </p:nvPr>
        </p:nvSpPr>
        <p:spPr>
          <a:xfrm>
            <a:off x="873457" y="5148263"/>
            <a:ext cx="5830556" cy="603250"/>
          </a:xfrm>
        </p:spPr>
        <p:txBody>
          <a:bodyPr>
            <a:normAutofit/>
          </a:bodyPr>
          <a:lstStyle>
            <a:lvl1pPr marL="0" indent="0" algn="ctr">
              <a:buNone/>
              <a:defRPr sz="3600" b="1">
                <a:solidFill>
                  <a:srgbClr val="009999"/>
                </a:solidFill>
                <a:latin typeface="游ゴシック" panose="020B0400000000000000" pitchFamily="50" charset="-128"/>
                <a:ea typeface="游ゴシック" panose="020B0400000000000000" pitchFamily="50" charset="-128"/>
              </a:defRPr>
            </a:lvl1pPr>
          </a:lstStyle>
          <a:p>
            <a:pPr lvl="0"/>
            <a:r>
              <a:rPr kumimoji="1" lang="ja-JP" altLang="en-US"/>
              <a:t>タイトルを入力</a:t>
            </a:r>
          </a:p>
        </p:txBody>
      </p:sp>
    </p:spTree>
    <p:extLst>
      <p:ext uri="{BB962C8B-B14F-4D97-AF65-F5344CB8AC3E}">
        <p14:creationId xmlns:p14="http://schemas.microsoft.com/office/powerpoint/2010/main" val="4211257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6_タイトル スライドC">
    <p:spTree>
      <p:nvGrpSpPr>
        <p:cNvPr id="1" name=""/>
        <p:cNvGrpSpPr/>
        <p:nvPr/>
      </p:nvGrpSpPr>
      <p:grpSpPr>
        <a:xfrm>
          <a:off x="0" y="0"/>
          <a:ext cx="0" cy="0"/>
          <a:chOff x="0" y="0"/>
          <a:chExt cx="0" cy="0"/>
        </a:xfrm>
      </p:grpSpPr>
      <p:sp>
        <p:nvSpPr>
          <p:cNvPr id="12" name="スライド番号プレースホルダー 5"/>
          <p:cNvSpPr txBox="1">
            <a:spLocks/>
          </p:cNvSpPr>
          <p:nvPr userDrawn="1"/>
        </p:nvSpPr>
        <p:spPr>
          <a:xfrm>
            <a:off x="5634713" y="10257165"/>
            <a:ext cx="1763924" cy="569241"/>
          </a:xfrm>
          <a:prstGeom prst="rect">
            <a:avLst/>
          </a:prstGeom>
        </p:spPr>
        <p:txBody>
          <a:bodyPr/>
          <a:lstStyle>
            <a:defPPr>
              <a:defRPr lang="ja-JP"/>
            </a:defPPr>
            <a:lvl1pPr marL="0" algn="r"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4E96D5EA-B9C3-334F-8F4B-B0C747466202}" type="slidenum">
              <a:rPr lang="ja-JP" altLang="en-US" sz="506" smtClean="0">
                <a:solidFill>
                  <a:srgbClr val="4D4D4D"/>
                </a:solidFill>
                <a:latin typeface="游ゴシック"/>
                <a:ea typeface="游ゴシック"/>
              </a:rPr>
              <a:pPr/>
              <a:t>‹#›</a:t>
            </a:fld>
            <a:endParaRPr lang="ja-JP" altLang="en-US" sz="506">
              <a:solidFill>
                <a:srgbClr val="4D4D4D"/>
              </a:solidFill>
              <a:latin typeface="游ゴシック"/>
              <a:ea typeface="游ゴシック"/>
            </a:endParaRPr>
          </a:p>
        </p:txBody>
      </p:sp>
      <p:sp>
        <p:nvSpPr>
          <p:cNvPr id="4" name="正方形/長方形 3"/>
          <p:cNvSpPr/>
          <p:nvPr userDrawn="1"/>
        </p:nvSpPr>
        <p:spPr>
          <a:xfrm>
            <a:off x="3830222" y="3130325"/>
            <a:ext cx="3740289" cy="4424479"/>
          </a:xfrm>
          <a:prstGeom prst="rect">
            <a:avLst/>
          </a:prstGeom>
          <a:solidFill>
            <a:srgbClr val="AEE0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788"/>
          </a:p>
        </p:txBody>
      </p:sp>
      <p:sp>
        <p:nvSpPr>
          <p:cNvPr id="5" name="正方形/長方形 4">
            <a:extLst>
              <a:ext uri="{FF2B5EF4-FFF2-40B4-BE49-F238E27FC236}">
                <a16:creationId xmlns:a16="http://schemas.microsoft.com/office/drawing/2014/main" id="{85FBB4E6-64C2-4201-A199-711257F0384B}"/>
              </a:ext>
            </a:extLst>
          </p:cNvPr>
          <p:cNvSpPr/>
          <p:nvPr userDrawn="1"/>
        </p:nvSpPr>
        <p:spPr>
          <a:xfrm>
            <a:off x="1801014" y="3129274"/>
            <a:ext cx="1759690" cy="4424479"/>
          </a:xfrm>
          <a:prstGeom prst="rect">
            <a:avLst/>
          </a:prstGeom>
          <a:solidFill>
            <a:schemeClr val="accent1">
              <a:alpha val="9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6" name="正方形/長方形 5">
            <a:extLst>
              <a:ext uri="{FF2B5EF4-FFF2-40B4-BE49-F238E27FC236}">
                <a16:creationId xmlns:a16="http://schemas.microsoft.com/office/drawing/2014/main" id="{85FBB4E6-64C2-4201-A199-711257F0384B}"/>
              </a:ext>
            </a:extLst>
          </p:cNvPr>
          <p:cNvSpPr/>
          <p:nvPr userDrawn="1"/>
        </p:nvSpPr>
        <p:spPr>
          <a:xfrm>
            <a:off x="3559411" y="3129274"/>
            <a:ext cx="270815" cy="4424479"/>
          </a:xfrm>
          <a:prstGeom prst="rect">
            <a:avLst/>
          </a:prstGeom>
          <a:solidFill>
            <a:srgbClr val="AEE0DF">
              <a:alpha val="72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11" name="テキスト プレースホルダー 28"/>
          <p:cNvSpPr>
            <a:spLocks noGrp="1"/>
          </p:cNvSpPr>
          <p:nvPr>
            <p:ph type="body" sz="quarter" idx="23" hasCustomPrompt="1"/>
          </p:nvPr>
        </p:nvSpPr>
        <p:spPr>
          <a:xfrm>
            <a:off x="1790176" y="3886499"/>
            <a:ext cx="1759690" cy="2918816"/>
          </a:xfrm>
          <a:prstGeom prst="rect">
            <a:avLst/>
          </a:prstGeom>
        </p:spPr>
        <p:txBody>
          <a:bodyPr vert="horz" anchor="ctr"/>
          <a:lstStyle>
            <a:lvl1pPr marL="0" indent="0" algn="ctr">
              <a:lnSpc>
                <a:spcPct val="90000"/>
              </a:lnSpc>
              <a:spcBef>
                <a:spcPts val="0"/>
              </a:spcBef>
              <a:buFontTx/>
              <a:buNone/>
              <a:defRPr sz="4950" b="1">
                <a:solidFill>
                  <a:schemeClr val="bg1"/>
                </a:solidFill>
                <a:latin typeface="Arial"/>
                <a:ea typeface="游ゴシック"/>
              </a:defRPr>
            </a:lvl1pPr>
          </a:lstStyle>
          <a:p>
            <a:pPr lvl="0"/>
            <a:r>
              <a:rPr kumimoji="1" lang="en-US" altLang="ja-JP"/>
              <a:t>01</a:t>
            </a:r>
            <a:endParaRPr kumimoji="1" lang="ja-JP" altLang="en-US"/>
          </a:p>
        </p:txBody>
      </p:sp>
      <p:sp>
        <p:nvSpPr>
          <p:cNvPr id="16" name="タイトル 1">
            <a:extLst>
              <a:ext uri="{FF2B5EF4-FFF2-40B4-BE49-F238E27FC236}">
                <a16:creationId xmlns:a16="http://schemas.microsoft.com/office/drawing/2014/main" id="{C4A0B21B-F3FD-F04E-8637-4EFAB28C8013}"/>
              </a:ext>
            </a:extLst>
          </p:cNvPr>
          <p:cNvSpPr>
            <a:spLocks noGrp="1"/>
          </p:cNvSpPr>
          <p:nvPr>
            <p:ph type="title" hasCustomPrompt="1"/>
          </p:nvPr>
        </p:nvSpPr>
        <p:spPr>
          <a:xfrm>
            <a:off x="3977015" y="4744747"/>
            <a:ext cx="3315397" cy="1193533"/>
          </a:xfrm>
          <a:prstGeom prst="rect">
            <a:avLst/>
          </a:prstGeom>
        </p:spPr>
        <p:txBody>
          <a:bodyPr lIns="90000" tIns="46800" rIns="90000" bIns="46800" anchor="ctr">
            <a:normAutofit/>
          </a:bodyPr>
          <a:lstStyle>
            <a:lvl1pPr algn="l">
              <a:lnSpc>
                <a:spcPct val="90000"/>
              </a:lnSpc>
              <a:defRPr sz="3200" b="1" i="0">
                <a:solidFill>
                  <a:srgbClr val="009999"/>
                </a:solidFill>
                <a:latin typeface="Yu Gothic" panose="020B0400000000000000" pitchFamily="34" charset="-128"/>
                <a:ea typeface="Yu Gothic" panose="020B0400000000000000" pitchFamily="34" charset="-128"/>
                <a:cs typeface="Arial" panose="020B0604020202020204" pitchFamily="34" charset="0"/>
              </a:defRPr>
            </a:lvl1pPr>
          </a:lstStyle>
          <a:p>
            <a:r>
              <a:rPr kumimoji="1" lang="ja-JP" altLang="en-US"/>
              <a:t>タイトル</a:t>
            </a:r>
          </a:p>
        </p:txBody>
      </p:sp>
      <p:pic>
        <p:nvPicPr>
          <p:cNvPr id="18" name="図 17" descr="ロゴ&#10;&#10;自動的に生成された説明">
            <a:extLst>
              <a:ext uri="{FF2B5EF4-FFF2-40B4-BE49-F238E27FC236}">
                <a16:creationId xmlns:a16="http://schemas.microsoft.com/office/drawing/2014/main" id="{A7B1F966-20A0-4063-90A7-CD5C131BCF0B}"/>
              </a:ext>
            </a:extLst>
          </p:cNvPr>
          <p:cNvPicPr>
            <a:picLocks noChangeAspect="1"/>
          </p:cNvPicPr>
          <p:nvPr userDrawn="1"/>
        </p:nvPicPr>
        <p:blipFill>
          <a:blip r:embed="rId2"/>
          <a:stretch>
            <a:fillRect/>
          </a:stretch>
        </p:blipFill>
        <p:spPr>
          <a:xfrm>
            <a:off x="4236367" y="8000648"/>
            <a:ext cx="1677267" cy="865684"/>
          </a:xfrm>
          <a:prstGeom prst="rect">
            <a:avLst/>
          </a:prstGeom>
        </p:spPr>
      </p:pic>
      <p:pic>
        <p:nvPicPr>
          <p:cNvPr id="19" name="図 18">
            <a:extLst>
              <a:ext uri="{FF2B5EF4-FFF2-40B4-BE49-F238E27FC236}">
                <a16:creationId xmlns:a16="http://schemas.microsoft.com/office/drawing/2014/main" id="{B7FD1695-BE7B-4DE9-9AA5-D64B55E6CFE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87292" y="7758743"/>
            <a:ext cx="894654" cy="1414071"/>
          </a:xfrm>
          <a:prstGeom prst="rect">
            <a:avLst/>
          </a:prstGeom>
        </p:spPr>
      </p:pic>
      <p:sp>
        <p:nvSpPr>
          <p:cNvPr id="14" name="正方形/長方形 13">
            <a:extLst>
              <a:ext uri="{FF2B5EF4-FFF2-40B4-BE49-F238E27FC236}">
                <a16:creationId xmlns:a16="http://schemas.microsoft.com/office/drawing/2014/main" id="{D5EA3E52-650A-4E0D-A93E-7C7D7558A599}"/>
              </a:ext>
            </a:extLst>
          </p:cNvPr>
          <p:cNvSpPr/>
          <p:nvPr userDrawn="1"/>
        </p:nvSpPr>
        <p:spPr>
          <a:xfrm>
            <a:off x="247966" y="10260332"/>
            <a:ext cx="3605869" cy="215444"/>
          </a:xfrm>
          <a:prstGeom prst="rect">
            <a:avLst/>
          </a:prstGeom>
        </p:spPr>
        <p:txBody>
          <a:bodyPr wrap="square">
            <a:spAutoFit/>
          </a:bodyPr>
          <a:lstStyle/>
          <a:p>
            <a:pPr lvl="0"/>
            <a:r>
              <a:rPr lang="en-US" altLang="ja-JP" sz="800">
                <a:solidFill>
                  <a:srgbClr val="292929"/>
                </a:solidFill>
                <a:latin typeface="+mn-ea"/>
                <a:ea typeface="+mn-ea"/>
              </a:rPr>
              <a:t>[ confidential ] © </a:t>
            </a:r>
            <a:r>
              <a:rPr kumimoji="1" lang="en-US" altLang="ja-JP" sz="800">
                <a:solidFill>
                  <a:srgbClr val="292929"/>
                </a:solidFill>
                <a:latin typeface="+mn-ea"/>
                <a:ea typeface="+mn-ea"/>
              </a:rPr>
              <a:t>ADVANTAGE Risk Management </a:t>
            </a:r>
            <a:endParaRPr lang="en-US" altLang="ja-JP" sz="800">
              <a:solidFill>
                <a:srgbClr val="292929"/>
              </a:solidFill>
              <a:latin typeface="+mn-ea"/>
              <a:ea typeface="+mn-ea"/>
            </a:endParaRPr>
          </a:p>
        </p:txBody>
      </p:sp>
    </p:spTree>
    <p:extLst>
      <p:ext uri="{BB962C8B-B14F-4D97-AF65-F5344CB8AC3E}">
        <p14:creationId xmlns:p14="http://schemas.microsoft.com/office/powerpoint/2010/main" val="2382020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2-1_タイトルとコンテンツ1">
    <p:spTree>
      <p:nvGrpSpPr>
        <p:cNvPr id="1" name=""/>
        <p:cNvGrpSpPr/>
        <p:nvPr/>
      </p:nvGrpSpPr>
      <p:grpSpPr>
        <a:xfrm>
          <a:off x="0" y="0"/>
          <a:ext cx="0" cy="0"/>
          <a:chOff x="0" y="0"/>
          <a:chExt cx="0" cy="0"/>
        </a:xfrm>
      </p:grpSpPr>
      <p:sp>
        <p:nvSpPr>
          <p:cNvPr id="8" name="スライド番号プレースホルダー 5"/>
          <p:cNvSpPr txBox="1">
            <a:spLocks/>
          </p:cNvSpPr>
          <p:nvPr userDrawn="1"/>
        </p:nvSpPr>
        <p:spPr>
          <a:xfrm>
            <a:off x="6817519" y="10231322"/>
            <a:ext cx="494190" cy="569241"/>
          </a:xfrm>
          <a:prstGeom prst="rect">
            <a:avLst/>
          </a:prstGeom>
        </p:spPr>
        <p:txBody>
          <a:bodyPr/>
          <a:lstStyle>
            <a:defPPr>
              <a:defRPr lang="ja-JP"/>
            </a:defPPr>
            <a:lvl1pPr marL="0" algn="r"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4E96D5EA-B9C3-334F-8F4B-B0C747466202}" type="slidenum">
              <a:rPr lang="ja-JP" altLang="en-US" sz="1600" smtClean="0">
                <a:solidFill>
                  <a:srgbClr val="4D4D4D"/>
                </a:solidFill>
                <a:latin typeface="游ゴシック"/>
                <a:ea typeface="游ゴシック"/>
              </a:rPr>
              <a:pPr/>
              <a:t>‹#›</a:t>
            </a:fld>
            <a:endParaRPr lang="ja-JP" altLang="en-US" sz="1600">
              <a:solidFill>
                <a:srgbClr val="4D4D4D"/>
              </a:solidFill>
              <a:latin typeface="游ゴシック"/>
              <a:ea typeface="游ゴシック"/>
            </a:endParaRPr>
          </a:p>
        </p:txBody>
      </p:sp>
      <p:sp>
        <p:nvSpPr>
          <p:cNvPr id="6" name="タイトル 5">
            <a:extLst>
              <a:ext uri="{FF2B5EF4-FFF2-40B4-BE49-F238E27FC236}">
                <a16:creationId xmlns:a16="http://schemas.microsoft.com/office/drawing/2014/main" id="{CBB5BA44-39B5-46DA-A8E1-3EDFD75B65EA}"/>
              </a:ext>
            </a:extLst>
          </p:cNvPr>
          <p:cNvSpPr>
            <a:spLocks noGrp="1"/>
          </p:cNvSpPr>
          <p:nvPr>
            <p:ph type="title"/>
          </p:nvPr>
        </p:nvSpPr>
        <p:spPr>
          <a:xfrm>
            <a:off x="1376169" y="508040"/>
            <a:ext cx="5100831" cy="692165"/>
          </a:xfrm>
        </p:spPr>
        <p:txBody>
          <a:bodyPr anchor="ctr">
            <a:noAutofit/>
          </a:bodyPr>
          <a:lstStyle>
            <a:lvl1pPr>
              <a:defRPr sz="2800"/>
            </a:lvl1pPr>
          </a:lstStyle>
          <a:p>
            <a:r>
              <a:rPr kumimoji="1" lang="ja-JP" altLang="en-US"/>
              <a:t>マスター タイトルの書式設定</a:t>
            </a:r>
          </a:p>
        </p:txBody>
      </p:sp>
      <p:sp>
        <p:nvSpPr>
          <p:cNvPr id="12" name="コンテンツ プレースホルダー 11">
            <a:extLst>
              <a:ext uri="{FF2B5EF4-FFF2-40B4-BE49-F238E27FC236}">
                <a16:creationId xmlns:a16="http://schemas.microsoft.com/office/drawing/2014/main" id="{EFEA294F-2CA7-4C1F-931F-E50EDA07EDD3}"/>
              </a:ext>
            </a:extLst>
          </p:cNvPr>
          <p:cNvSpPr>
            <a:spLocks noGrp="1"/>
          </p:cNvSpPr>
          <p:nvPr>
            <p:ph sz="quarter" idx="11"/>
          </p:nvPr>
        </p:nvSpPr>
        <p:spPr>
          <a:xfrm>
            <a:off x="247966" y="1530401"/>
            <a:ext cx="6866555" cy="8635665"/>
          </a:xfrm>
        </p:spPr>
        <p:txBody>
          <a:bodyPr/>
          <a:lstStyle>
            <a:lvl1pPr>
              <a:defRPr sz="1800">
                <a:solidFill>
                  <a:srgbClr val="292929"/>
                </a:solidFill>
              </a:defRPr>
            </a:lvl1pPr>
            <a:lvl2pPr>
              <a:defRPr sz="1600">
                <a:solidFill>
                  <a:srgbClr val="292929"/>
                </a:solidFill>
              </a:defRPr>
            </a:lvl2pPr>
            <a:lvl3pPr>
              <a:defRPr sz="1400">
                <a:solidFill>
                  <a:srgbClr val="292929"/>
                </a:solidFill>
              </a:defRPr>
            </a:lvl3pPr>
            <a:lvl4pPr>
              <a:defRPr sz="1200">
                <a:solidFill>
                  <a:srgbClr val="292929"/>
                </a:solidFill>
              </a:defRPr>
            </a:lvl4pPr>
            <a:lvl5pPr>
              <a:defRPr sz="1200">
                <a:solidFill>
                  <a:srgbClr val="292929"/>
                </a:solidFill>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 name="正方形/長方形 10">
            <a:extLst>
              <a:ext uri="{FF2B5EF4-FFF2-40B4-BE49-F238E27FC236}">
                <a16:creationId xmlns:a16="http://schemas.microsoft.com/office/drawing/2014/main" id="{719384AC-0E91-449D-91DB-EB391F9190CB}"/>
              </a:ext>
            </a:extLst>
          </p:cNvPr>
          <p:cNvSpPr/>
          <p:nvPr userDrawn="1"/>
        </p:nvSpPr>
        <p:spPr>
          <a:xfrm>
            <a:off x="247966" y="10260332"/>
            <a:ext cx="3605869" cy="215444"/>
          </a:xfrm>
          <a:prstGeom prst="rect">
            <a:avLst/>
          </a:prstGeom>
        </p:spPr>
        <p:txBody>
          <a:bodyPr wrap="square">
            <a:spAutoFit/>
          </a:bodyPr>
          <a:lstStyle/>
          <a:p>
            <a:pPr lvl="0"/>
            <a:r>
              <a:rPr lang="en-US" altLang="ja-JP" sz="800">
                <a:solidFill>
                  <a:srgbClr val="292929"/>
                </a:solidFill>
                <a:latin typeface="+mn-ea"/>
                <a:ea typeface="+mn-ea"/>
              </a:rPr>
              <a:t>[ confidential ] © </a:t>
            </a:r>
            <a:r>
              <a:rPr kumimoji="1" lang="en-US" altLang="ja-JP" sz="800">
                <a:solidFill>
                  <a:srgbClr val="292929"/>
                </a:solidFill>
                <a:latin typeface="+mn-ea"/>
                <a:ea typeface="+mn-ea"/>
              </a:rPr>
              <a:t>ADVANTAGE Risk Management </a:t>
            </a:r>
            <a:endParaRPr lang="en-US" altLang="ja-JP" sz="800">
              <a:solidFill>
                <a:srgbClr val="292929"/>
              </a:solidFill>
              <a:latin typeface="+mn-ea"/>
              <a:ea typeface="+mn-ea"/>
            </a:endParaRPr>
          </a:p>
        </p:txBody>
      </p:sp>
      <p:sp>
        <p:nvSpPr>
          <p:cNvPr id="10" name="正方形/長方形 9">
            <a:extLst>
              <a:ext uri="{FF2B5EF4-FFF2-40B4-BE49-F238E27FC236}">
                <a16:creationId xmlns:a16="http://schemas.microsoft.com/office/drawing/2014/main" id="{B219B736-9C98-49A4-A2C3-4319A6F2D9E2}"/>
              </a:ext>
            </a:extLst>
          </p:cNvPr>
          <p:cNvSpPr/>
          <p:nvPr userDrawn="1"/>
        </p:nvSpPr>
        <p:spPr>
          <a:xfrm>
            <a:off x="141742" y="10177864"/>
            <a:ext cx="7276064" cy="5345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13" name="正方形/長方形 12">
            <a:extLst>
              <a:ext uri="{FF2B5EF4-FFF2-40B4-BE49-F238E27FC236}">
                <a16:creationId xmlns:a16="http://schemas.microsoft.com/office/drawing/2014/main" id="{7981B109-4B0B-4526-985B-6D317E0F87C8}"/>
              </a:ext>
            </a:extLst>
          </p:cNvPr>
          <p:cNvSpPr/>
          <p:nvPr userDrawn="1"/>
        </p:nvSpPr>
        <p:spPr>
          <a:xfrm>
            <a:off x="3247741" y="10260332"/>
            <a:ext cx="3605869" cy="200055"/>
          </a:xfrm>
          <a:prstGeom prst="rect">
            <a:avLst/>
          </a:prstGeom>
        </p:spPr>
        <p:txBody>
          <a:bodyPr wrap="square">
            <a:spAutoFit/>
          </a:bodyPr>
          <a:lstStyle/>
          <a:p>
            <a:pPr lvl="0" algn="r"/>
            <a:r>
              <a:rPr lang="ja-JP" altLang="en-US" sz="700" dirty="0">
                <a:solidFill>
                  <a:srgbClr val="292929"/>
                </a:solidFill>
                <a:latin typeface="+mj-ea"/>
                <a:ea typeface="+mj-ea"/>
              </a:rPr>
              <a:t>アドバンテッジピディカ　</a:t>
            </a:r>
            <a:endParaRPr lang="en-US" altLang="ja-JP" sz="700" dirty="0">
              <a:solidFill>
                <a:srgbClr val="292929"/>
              </a:solidFill>
              <a:latin typeface="+mj-ea"/>
              <a:ea typeface="+mj-ea"/>
            </a:endParaRPr>
          </a:p>
        </p:txBody>
      </p:sp>
      <p:grpSp>
        <p:nvGrpSpPr>
          <p:cNvPr id="16" name="グループ化 15">
            <a:extLst>
              <a:ext uri="{FF2B5EF4-FFF2-40B4-BE49-F238E27FC236}">
                <a16:creationId xmlns:a16="http://schemas.microsoft.com/office/drawing/2014/main" id="{CCB37745-A0E7-404F-B0E6-6082EAC53828}"/>
              </a:ext>
            </a:extLst>
          </p:cNvPr>
          <p:cNvGrpSpPr/>
          <p:nvPr userDrawn="1"/>
        </p:nvGrpSpPr>
        <p:grpSpPr>
          <a:xfrm>
            <a:off x="558136" y="534432"/>
            <a:ext cx="560505" cy="547279"/>
            <a:chOff x="346559" y="431486"/>
            <a:chExt cx="913787" cy="892225"/>
          </a:xfrm>
        </p:grpSpPr>
        <p:sp>
          <p:nvSpPr>
            <p:cNvPr id="17" name="正方形/長方形 16">
              <a:extLst>
                <a:ext uri="{FF2B5EF4-FFF2-40B4-BE49-F238E27FC236}">
                  <a16:creationId xmlns:a16="http://schemas.microsoft.com/office/drawing/2014/main" id="{6FA6C018-0835-4569-9F36-1E58CFE7A818}"/>
                </a:ext>
              </a:extLst>
            </p:cNvPr>
            <p:cNvSpPr/>
            <p:nvPr userDrawn="1"/>
          </p:nvSpPr>
          <p:spPr>
            <a:xfrm>
              <a:off x="462382" y="525747"/>
              <a:ext cx="797964" cy="797964"/>
            </a:xfrm>
            <a:prstGeom prst="rect">
              <a:avLst/>
            </a:prstGeom>
            <a:solidFill>
              <a:srgbClr val="AEE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E958FC77-C858-4A72-91C6-01802786DB57}"/>
                </a:ext>
              </a:extLst>
            </p:cNvPr>
            <p:cNvSpPr/>
            <p:nvPr userDrawn="1"/>
          </p:nvSpPr>
          <p:spPr>
            <a:xfrm>
              <a:off x="346559" y="431486"/>
              <a:ext cx="797964" cy="7979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 name="正方形/長方形 14">
            <a:extLst>
              <a:ext uri="{FF2B5EF4-FFF2-40B4-BE49-F238E27FC236}">
                <a16:creationId xmlns:a16="http://schemas.microsoft.com/office/drawing/2014/main" id="{267104CC-5018-4D34-BCD0-D7D32A5E023A}"/>
              </a:ext>
            </a:extLst>
          </p:cNvPr>
          <p:cNvSpPr/>
          <p:nvPr userDrawn="1"/>
        </p:nvSpPr>
        <p:spPr>
          <a:xfrm>
            <a:off x="1" y="1"/>
            <a:ext cx="7559675" cy="242164"/>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19" name="正方形/長方形 18">
            <a:extLst>
              <a:ext uri="{FF2B5EF4-FFF2-40B4-BE49-F238E27FC236}">
                <a16:creationId xmlns:a16="http://schemas.microsoft.com/office/drawing/2014/main" id="{F44F4E05-5F04-467B-8250-7AE7ED3EE30F}"/>
              </a:ext>
            </a:extLst>
          </p:cNvPr>
          <p:cNvSpPr/>
          <p:nvPr userDrawn="1"/>
        </p:nvSpPr>
        <p:spPr>
          <a:xfrm>
            <a:off x="2" y="1"/>
            <a:ext cx="797964" cy="242164"/>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pic>
        <p:nvPicPr>
          <p:cNvPr id="20" name="図 19" descr="ロゴ&#10;&#10;自動的に生成された説明">
            <a:extLst>
              <a:ext uri="{FF2B5EF4-FFF2-40B4-BE49-F238E27FC236}">
                <a16:creationId xmlns:a16="http://schemas.microsoft.com/office/drawing/2014/main" id="{0D3AC463-E838-4859-BEAE-892F7D0B556F}"/>
              </a:ext>
            </a:extLst>
          </p:cNvPr>
          <p:cNvPicPr>
            <a:picLocks noChangeAspect="1"/>
          </p:cNvPicPr>
          <p:nvPr userDrawn="1"/>
        </p:nvPicPr>
        <p:blipFill>
          <a:blip r:embed="rId2"/>
          <a:stretch>
            <a:fillRect/>
          </a:stretch>
        </p:blipFill>
        <p:spPr>
          <a:xfrm>
            <a:off x="6316043" y="312071"/>
            <a:ext cx="923200" cy="476490"/>
          </a:xfrm>
          <a:prstGeom prst="rect">
            <a:avLst/>
          </a:prstGeom>
        </p:spPr>
      </p:pic>
    </p:spTree>
    <p:extLst>
      <p:ext uri="{BB962C8B-B14F-4D97-AF65-F5344CB8AC3E}">
        <p14:creationId xmlns:p14="http://schemas.microsoft.com/office/powerpoint/2010/main" val="891004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2-2_タイトルとコンテンツ2">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CBB5BA44-39B5-46DA-A8E1-3EDFD75B65EA}"/>
              </a:ext>
            </a:extLst>
          </p:cNvPr>
          <p:cNvSpPr>
            <a:spLocks noGrp="1"/>
          </p:cNvSpPr>
          <p:nvPr>
            <p:ph type="title"/>
          </p:nvPr>
        </p:nvSpPr>
        <p:spPr>
          <a:xfrm>
            <a:off x="346559" y="431486"/>
            <a:ext cx="5898945" cy="692165"/>
          </a:xfrm>
        </p:spPr>
        <p:txBody>
          <a:bodyPr>
            <a:normAutofit/>
          </a:bodyPr>
          <a:lstStyle>
            <a:lvl1pPr>
              <a:defRPr sz="2800"/>
            </a:lvl1pPr>
          </a:lstStyle>
          <a:p>
            <a:r>
              <a:rPr kumimoji="1" lang="ja-JP" altLang="en-US"/>
              <a:t>マスター タイトルの書式設定</a:t>
            </a:r>
          </a:p>
        </p:txBody>
      </p:sp>
      <p:sp>
        <p:nvSpPr>
          <p:cNvPr id="12" name="コンテンツ プレースホルダー 11">
            <a:extLst>
              <a:ext uri="{FF2B5EF4-FFF2-40B4-BE49-F238E27FC236}">
                <a16:creationId xmlns:a16="http://schemas.microsoft.com/office/drawing/2014/main" id="{EFEA294F-2CA7-4C1F-931F-E50EDA07EDD3}"/>
              </a:ext>
            </a:extLst>
          </p:cNvPr>
          <p:cNvSpPr>
            <a:spLocks noGrp="1"/>
          </p:cNvSpPr>
          <p:nvPr>
            <p:ph sz="quarter" idx="11"/>
          </p:nvPr>
        </p:nvSpPr>
        <p:spPr>
          <a:xfrm>
            <a:off x="346561" y="1542201"/>
            <a:ext cx="6866555" cy="8635665"/>
          </a:xfrm>
        </p:spPr>
        <p:txBody>
          <a:bodyPr/>
          <a:lstStyle>
            <a:lvl1pPr>
              <a:defRPr sz="1800"/>
            </a:lvl1pPr>
            <a:lvl2pPr>
              <a:defRPr sz="1600"/>
            </a:lvl2pPr>
            <a:lvl3pPr>
              <a:defRPr sz="1400"/>
            </a:lvl3pPr>
            <a:lvl4pPr>
              <a:defRPr sz="1200"/>
            </a:lvl4pPr>
            <a:lvl5pPr>
              <a:defRPr sz="12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5" name="スライド番号プレースホルダー 5">
            <a:extLst>
              <a:ext uri="{FF2B5EF4-FFF2-40B4-BE49-F238E27FC236}">
                <a16:creationId xmlns:a16="http://schemas.microsoft.com/office/drawing/2014/main" id="{D9580481-1F51-4810-A757-90A74D384ED3}"/>
              </a:ext>
            </a:extLst>
          </p:cNvPr>
          <p:cNvSpPr txBox="1">
            <a:spLocks/>
          </p:cNvSpPr>
          <p:nvPr userDrawn="1"/>
        </p:nvSpPr>
        <p:spPr>
          <a:xfrm>
            <a:off x="6817519" y="10231322"/>
            <a:ext cx="494190" cy="569241"/>
          </a:xfrm>
          <a:prstGeom prst="rect">
            <a:avLst/>
          </a:prstGeom>
        </p:spPr>
        <p:txBody>
          <a:bodyPr/>
          <a:lstStyle>
            <a:defPPr>
              <a:defRPr lang="ja-JP"/>
            </a:defPPr>
            <a:lvl1pPr marL="0" algn="r"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4E96D5EA-B9C3-334F-8F4B-B0C747466202}" type="slidenum">
              <a:rPr lang="ja-JP" altLang="en-US" sz="1600" smtClean="0">
                <a:solidFill>
                  <a:srgbClr val="4D4D4D"/>
                </a:solidFill>
                <a:latin typeface="游ゴシック"/>
                <a:ea typeface="游ゴシック"/>
              </a:rPr>
              <a:pPr/>
              <a:t>‹#›</a:t>
            </a:fld>
            <a:endParaRPr lang="ja-JP" altLang="en-US" sz="1600">
              <a:solidFill>
                <a:srgbClr val="4D4D4D"/>
              </a:solidFill>
              <a:latin typeface="游ゴシック"/>
              <a:ea typeface="游ゴシック"/>
            </a:endParaRPr>
          </a:p>
        </p:txBody>
      </p:sp>
      <p:sp>
        <p:nvSpPr>
          <p:cNvPr id="16" name="正方形/長方形 15">
            <a:extLst>
              <a:ext uri="{FF2B5EF4-FFF2-40B4-BE49-F238E27FC236}">
                <a16:creationId xmlns:a16="http://schemas.microsoft.com/office/drawing/2014/main" id="{148BE3FF-B704-40D6-841B-876FCC196986}"/>
              </a:ext>
            </a:extLst>
          </p:cNvPr>
          <p:cNvSpPr/>
          <p:nvPr userDrawn="1"/>
        </p:nvSpPr>
        <p:spPr>
          <a:xfrm>
            <a:off x="247966" y="10260332"/>
            <a:ext cx="3605869" cy="215444"/>
          </a:xfrm>
          <a:prstGeom prst="rect">
            <a:avLst/>
          </a:prstGeom>
        </p:spPr>
        <p:txBody>
          <a:bodyPr wrap="square">
            <a:spAutoFit/>
          </a:bodyPr>
          <a:lstStyle/>
          <a:p>
            <a:pPr lvl="0"/>
            <a:r>
              <a:rPr lang="en-US" altLang="ja-JP" sz="800">
                <a:solidFill>
                  <a:srgbClr val="292929"/>
                </a:solidFill>
                <a:latin typeface="+mn-ea"/>
                <a:ea typeface="+mn-ea"/>
              </a:rPr>
              <a:t>[ confidential ] © </a:t>
            </a:r>
            <a:r>
              <a:rPr kumimoji="1" lang="en-US" altLang="ja-JP" sz="800">
                <a:solidFill>
                  <a:srgbClr val="292929"/>
                </a:solidFill>
                <a:latin typeface="+mn-ea"/>
                <a:ea typeface="+mn-ea"/>
              </a:rPr>
              <a:t>ADVANTAGE Risk Management </a:t>
            </a:r>
            <a:endParaRPr lang="en-US" altLang="ja-JP" sz="800">
              <a:solidFill>
                <a:srgbClr val="292929"/>
              </a:solidFill>
              <a:latin typeface="+mn-ea"/>
              <a:ea typeface="+mn-ea"/>
            </a:endParaRPr>
          </a:p>
        </p:txBody>
      </p:sp>
      <p:sp>
        <p:nvSpPr>
          <p:cNvPr id="17" name="正方形/長方形 16">
            <a:extLst>
              <a:ext uri="{FF2B5EF4-FFF2-40B4-BE49-F238E27FC236}">
                <a16:creationId xmlns:a16="http://schemas.microsoft.com/office/drawing/2014/main" id="{1F755C5A-F6CD-46AF-885E-82779409A89D}"/>
              </a:ext>
            </a:extLst>
          </p:cNvPr>
          <p:cNvSpPr/>
          <p:nvPr userDrawn="1"/>
        </p:nvSpPr>
        <p:spPr>
          <a:xfrm>
            <a:off x="3247741" y="10260332"/>
            <a:ext cx="3605869" cy="200055"/>
          </a:xfrm>
          <a:prstGeom prst="rect">
            <a:avLst/>
          </a:prstGeom>
        </p:spPr>
        <p:txBody>
          <a:bodyPr wrap="square">
            <a:spAutoFit/>
          </a:bodyPr>
          <a:lstStyle/>
          <a:p>
            <a:pPr lvl="0" algn="r"/>
            <a:r>
              <a:rPr lang="ja-JP" altLang="en-US" sz="700" dirty="0">
                <a:solidFill>
                  <a:srgbClr val="292929"/>
                </a:solidFill>
                <a:latin typeface="+mj-ea"/>
                <a:ea typeface="+mj-ea"/>
              </a:rPr>
              <a:t>アドバンテッジピディカ　</a:t>
            </a:r>
            <a:endParaRPr lang="en-US" altLang="ja-JP" sz="700" dirty="0">
              <a:solidFill>
                <a:srgbClr val="292929"/>
              </a:solidFill>
              <a:latin typeface="+mj-ea"/>
              <a:ea typeface="+mj-ea"/>
            </a:endParaRPr>
          </a:p>
        </p:txBody>
      </p:sp>
      <p:sp>
        <p:nvSpPr>
          <p:cNvPr id="10" name="正方形/長方形 9">
            <a:extLst>
              <a:ext uri="{FF2B5EF4-FFF2-40B4-BE49-F238E27FC236}">
                <a16:creationId xmlns:a16="http://schemas.microsoft.com/office/drawing/2014/main" id="{A86BEFC1-F8F0-4007-AC35-4F30F6982C42}"/>
              </a:ext>
            </a:extLst>
          </p:cNvPr>
          <p:cNvSpPr/>
          <p:nvPr userDrawn="1"/>
        </p:nvSpPr>
        <p:spPr>
          <a:xfrm>
            <a:off x="1" y="1"/>
            <a:ext cx="7559675" cy="242164"/>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11" name="正方形/長方形 10">
            <a:extLst>
              <a:ext uri="{FF2B5EF4-FFF2-40B4-BE49-F238E27FC236}">
                <a16:creationId xmlns:a16="http://schemas.microsoft.com/office/drawing/2014/main" id="{EF99E996-269C-44AC-8ECA-C07AF8DAC1C2}"/>
              </a:ext>
            </a:extLst>
          </p:cNvPr>
          <p:cNvSpPr/>
          <p:nvPr userDrawn="1"/>
        </p:nvSpPr>
        <p:spPr>
          <a:xfrm>
            <a:off x="2" y="1"/>
            <a:ext cx="797964" cy="242164"/>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pic>
        <p:nvPicPr>
          <p:cNvPr id="13" name="図 12" descr="ロゴ&#10;&#10;自動的に生成された説明">
            <a:extLst>
              <a:ext uri="{FF2B5EF4-FFF2-40B4-BE49-F238E27FC236}">
                <a16:creationId xmlns:a16="http://schemas.microsoft.com/office/drawing/2014/main" id="{49E403D4-33BA-43ED-836A-B5BDA342D433}"/>
              </a:ext>
            </a:extLst>
          </p:cNvPr>
          <p:cNvPicPr>
            <a:picLocks noChangeAspect="1"/>
          </p:cNvPicPr>
          <p:nvPr userDrawn="1"/>
        </p:nvPicPr>
        <p:blipFill>
          <a:blip r:embed="rId2"/>
          <a:stretch>
            <a:fillRect/>
          </a:stretch>
        </p:blipFill>
        <p:spPr>
          <a:xfrm>
            <a:off x="6316043" y="312071"/>
            <a:ext cx="923200" cy="476490"/>
          </a:xfrm>
          <a:prstGeom prst="rect">
            <a:avLst/>
          </a:prstGeom>
        </p:spPr>
      </p:pic>
    </p:spTree>
    <p:extLst>
      <p:ext uri="{BB962C8B-B14F-4D97-AF65-F5344CB8AC3E}">
        <p14:creationId xmlns:p14="http://schemas.microsoft.com/office/powerpoint/2010/main" val="3919955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02-2_タイトルとコンテンツ2">
    <p:spTree>
      <p:nvGrpSpPr>
        <p:cNvPr id="1" name=""/>
        <p:cNvGrpSpPr/>
        <p:nvPr/>
      </p:nvGrpSpPr>
      <p:grpSpPr>
        <a:xfrm>
          <a:off x="0" y="0"/>
          <a:ext cx="0" cy="0"/>
          <a:chOff x="0" y="0"/>
          <a:chExt cx="0" cy="0"/>
        </a:xfrm>
      </p:grpSpPr>
      <p:grpSp>
        <p:nvGrpSpPr>
          <p:cNvPr id="24" name="グループ化 23">
            <a:extLst>
              <a:ext uri="{FF2B5EF4-FFF2-40B4-BE49-F238E27FC236}">
                <a16:creationId xmlns:a16="http://schemas.microsoft.com/office/drawing/2014/main" id="{D3E130D4-97FF-475E-ABB5-D66DFDB2D72A}"/>
              </a:ext>
            </a:extLst>
          </p:cNvPr>
          <p:cNvGrpSpPr/>
          <p:nvPr userDrawn="1"/>
        </p:nvGrpSpPr>
        <p:grpSpPr>
          <a:xfrm>
            <a:off x="0" y="2470766"/>
            <a:ext cx="7559675" cy="7775061"/>
            <a:chOff x="0" y="2470766"/>
            <a:chExt cx="7559675" cy="7775061"/>
          </a:xfrm>
        </p:grpSpPr>
        <p:pic>
          <p:nvPicPr>
            <p:cNvPr id="23" name="図 22" descr="アイコン&#10;&#10;中程度の精度で自動的に生成された説明">
              <a:extLst>
                <a:ext uri="{FF2B5EF4-FFF2-40B4-BE49-F238E27FC236}">
                  <a16:creationId xmlns:a16="http://schemas.microsoft.com/office/drawing/2014/main" id="{F76C3AF6-39E7-4E6F-AE88-9B38B96C9F81}"/>
                </a:ext>
              </a:extLst>
            </p:cNvPr>
            <p:cNvPicPr>
              <a:picLocks noChangeAspect="1"/>
            </p:cNvPicPr>
            <p:nvPr userDrawn="1"/>
          </p:nvPicPr>
          <p:blipFill rotWithShape="1">
            <a:blip r:embed="rId2">
              <a:duotone>
                <a:schemeClr val="bg2">
                  <a:shade val="45000"/>
                  <a:satMod val="135000"/>
                </a:schemeClr>
                <a:prstClr val="white"/>
              </a:duotone>
            </a:blip>
            <a:srcRect l="15432"/>
            <a:stretch/>
          </p:blipFill>
          <p:spPr>
            <a:xfrm>
              <a:off x="0" y="7581665"/>
              <a:ext cx="2169866" cy="2664162"/>
            </a:xfrm>
            <a:prstGeom prst="rect">
              <a:avLst/>
            </a:prstGeom>
          </p:spPr>
        </p:pic>
        <p:pic>
          <p:nvPicPr>
            <p:cNvPr id="9" name="図 8" descr="アイコン&#10;&#10;中程度の精度で自動的に生成された説明">
              <a:extLst>
                <a:ext uri="{FF2B5EF4-FFF2-40B4-BE49-F238E27FC236}">
                  <a16:creationId xmlns:a16="http://schemas.microsoft.com/office/drawing/2014/main" id="{B4DA1BBA-867A-419C-BC2B-75C0A1EEFC07}"/>
                </a:ext>
              </a:extLst>
            </p:cNvPr>
            <p:cNvPicPr>
              <a:picLocks noChangeAspect="1"/>
            </p:cNvPicPr>
            <p:nvPr userDrawn="1"/>
          </p:nvPicPr>
          <p:blipFill rotWithShape="1">
            <a:blip r:embed="rId2">
              <a:duotone>
                <a:schemeClr val="bg2">
                  <a:shade val="45000"/>
                  <a:satMod val="135000"/>
                </a:schemeClr>
                <a:prstClr val="white"/>
              </a:duotone>
            </a:blip>
            <a:srcRect r="17538"/>
            <a:stretch/>
          </p:blipFill>
          <p:spPr>
            <a:xfrm>
              <a:off x="2638511" y="2851253"/>
              <a:ext cx="4921164" cy="6196597"/>
            </a:xfrm>
            <a:prstGeom prst="rect">
              <a:avLst/>
            </a:prstGeom>
          </p:spPr>
        </p:pic>
        <p:sp>
          <p:nvSpPr>
            <p:cNvPr id="22" name="正方形/長方形 21">
              <a:extLst>
                <a:ext uri="{FF2B5EF4-FFF2-40B4-BE49-F238E27FC236}">
                  <a16:creationId xmlns:a16="http://schemas.microsoft.com/office/drawing/2014/main" id="{D35D41A8-D710-450B-BBDE-4CA3D3C18E53}"/>
                </a:ext>
              </a:extLst>
            </p:cNvPr>
            <p:cNvSpPr/>
            <p:nvPr userDrawn="1"/>
          </p:nvSpPr>
          <p:spPr>
            <a:xfrm>
              <a:off x="0" y="2470766"/>
              <a:ext cx="7559675" cy="769170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スライド番号プレースホルダー 5"/>
          <p:cNvSpPr txBox="1">
            <a:spLocks/>
          </p:cNvSpPr>
          <p:nvPr userDrawn="1"/>
        </p:nvSpPr>
        <p:spPr>
          <a:xfrm>
            <a:off x="6817519" y="10231322"/>
            <a:ext cx="494190" cy="569241"/>
          </a:xfrm>
          <a:prstGeom prst="rect">
            <a:avLst/>
          </a:prstGeom>
        </p:spPr>
        <p:txBody>
          <a:bodyPr/>
          <a:lstStyle>
            <a:defPPr>
              <a:defRPr lang="ja-JP"/>
            </a:defPPr>
            <a:lvl1pPr marL="0" algn="r"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4E96D5EA-B9C3-334F-8F4B-B0C747466202}" type="slidenum">
              <a:rPr lang="ja-JP" altLang="en-US" sz="1600" smtClean="0">
                <a:solidFill>
                  <a:srgbClr val="292929"/>
                </a:solidFill>
                <a:latin typeface="游ゴシック"/>
                <a:ea typeface="游ゴシック"/>
              </a:rPr>
              <a:pPr/>
              <a:t>‹#›</a:t>
            </a:fld>
            <a:endParaRPr lang="ja-JP" altLang="en-US" sz="1600">
              <a:solidFill>
                <a:srgbClr val="292929"/>
              </a:solidFill>
              <a:latin typeface="游ゴシック"/>
              <a:ea typeface="游ゴシック"/>
            </a:endParaRPr>
          </a:p>
        </p:txBody>
      </p:sp>
      <p:sp>
        <p:nvSpPr>
          <p:cNvPr id="10" name="正方形/長方形 9">
            <a:extLst>
              <a:ext uri="{FF2B5EF4-FFF2-40B4-BE49-F238E27FC236}">
                <a16:creationId xmlns:a16="http://schemas.microsoft.com/office/drawing/2014/main" id="{B219B736-9C98-49A4-A2C3-4319A6F2D9E2}"/>
              </a:ext>
            </a:extLst>
          </p:cNvPr>
          <p:cNvSpPr/>
          <p:nvPr userDrawn="1"/>
        </p:nvSpPr>
        <p:spPr>
          <a:xfrm>
            <a:off x="141742" y="10177864"/>
            <a:ext cx="7276064" cy="5345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13" name="正方形/長方形 12">
            <a:extLst>
              <a:ext uri="{FF2B5EF4-FFF2-40B4-BE49-F238E27FC236}">
                <a16:creationId xmlns:a16="http://schemas.microsoft.com/office/drawing/2014/main" id="{7981B109-4B0B-4526-985B-6D317E0F87C8}"/>
              </a:ext>
            </a:extLst>
          </p:cNvPr>
          <p:cNvSpPr/>
          <p:nvPr userDrawn="1"/>
        </p:nvSpPr>
        <p:spPr>
          <a:xfrm>
            <a:off x="3247741" y="10260332"/>
            <a:ext cx="3605869" cy="200055"/>
          </a:xfrm>
          <a:prstGeom prst="rect">
            <a:avLst/>
          </a:prstGeom>
        </p:spPr>
        <p:txBody>
          <a:bodyPr wrap="square">
            <a:spAutoFit/>
          </a:bodyPr>
          <a:lstStyle/>
          <a:p>
            <a:pPr lvl="0" algn="r"/>
            <a:r>
              <a:rPr lang="ja-JP" altLang="en-US" sz="700" dirty="0">
                <a:solidFill>
                  <a:srgbClr val="292929"/>
                </a:solidFill>
                <a:latin typeface="+mj-ea"/>
                <a:ea typeface="+mj-ea"/>
              </a:rPr>
              <a:t>アドバンテッジピディカ　</a:t>
            </a:r>
            <a:endParaRPr lang="en-US" altLang="ja-JP" sz="700" dirty="0">
              <a:solidFill>
                <a:srgbClr val="292929"/>
              </a:solidFill>
              <a:latin typeface="+mj-ea"/>
              <a:ea typeface="+mj-ea"/>
            </a:endParaRPr>
          </a:p>
        </p:txBody>
      </p:sp>
      <p:sp>
        <p:nvSpPr>
          <p:cNvPr id="11" name="正方形/長方形 10">
            <a:extLst>
              <a:ext uri="{FF2B5EF4-FFF2-40B4-BE49-F238E27FC236}">
                <a16:creationId xmlns:a16="http://schemas.microsoft.com/office/drawing/2014/main" id="{625D3A6C-0ABB-4D46-A164-A4D143C3EA70}"/>
              </a:ext>
            </a:extLst>
          </p:cNvPr>
          <p:cNvSpPr/>
          <p:nvPr userDrawn="1"/>
        </p:nvSpPr>
        <p:spPr>
          <a:xfrm>
            <a:off x="247966" y="10260332"/>
            <a:ext cx="3605869" cy="215444"/>
          </a:xfrm>
          <a:prstGeom prst="rect">
            <a:avLst/>
          </a:prstGeom>
        </p:spPr>
        <p:txBody>
          <a:bodyPr wrap="square">
            <a:spAutoFit/>
          </a:bodyPr>
          <a:lstStyle/>
          <a:p>
            <a:pPr lvl="0"/>
            <a:r>
              <a:rPr lang="en-US" altLang="ja-JP" sz="800">
                <a:solidFill>
                  <a:srgbClr val="292929"/>
                </a:solidFill>
                <a:latin typeface="+mn-ea"/>
                <a:ea typeface="+mn-ea"/>
              </a:rPr>
              <a:t>[ confidential ] © </a:t>
            </a:r>
            <a:r>
              <a:rPr kumimoji="1" lang="en-US" altLang="ja-JP" sz="800">
                <a:solidFill>
                  <a:srgbClr val="292929"/>
                </a:solidFill>
                <a:latin typeface="+mn-ea"/>
                <a:ea typeface="+mn-ea"/>
              </a:rPr>
              <a:t>ADVANTAGE Risk Management </a:t>
            </a:r>
            <a:endParaRPr lang="en-US" altLang="ja-JP" sz="800">
              <a:solidFill>
                <a:srgbClr val="292929"/>
              </a:solidFill>
              <a:latin typeface="+mn-ea"/>
              <a:ea typeface="+mn-ea"/>
            </a:endParaRPr>
          </a:p>
        </p:txBody>
      </p:sp>
      <p:sp>
        <p:nvSpPr>
          <p:cNvPr id="12" name="コンテンツ プレースホルダー 11">
            <a:extLst>
              <a:ext uri="{FF2B5EF4-FFF2-40B4-BE49-F238E27FC236}">
                <a16:creationId xmlns:a16="http://schemas.microsoft.com/office/drawing/2014/main" id="{EFEA294F-2CA7-4C1F-931F-E50EDA07EDD3}"/>
              </a:ext>
            </a:extLst>
          </p:cNvPr>
          <p:cNvSpPr>
            <a:spLocks noGrp="1"/>
          </p:cNvSpPr>
          <p:nvPr>
            <p:ph sz="quarter" idx="11"/>
          </p:nvPr>
        </p:nvSpPr>
        <p:spPr>
          <a:xfrm>
            <a:off x="346561" y="2470766"/>
            <a:ext cx="6866555" cy="7460780"/>
          </a:xfrm>
        </p:spPr>
        <p:txBody>
          <a:bodyPr/>
          <a:lstStyle>
            <a:lvl1pPr>
              <a:defRPr sz="1800">
                <a:solidFill>
                  <a:srgbClr val="292929"/>
                </a:solidFill>
              </a:defRPr>
            </a:lvl1pPr>
            <a:lvl2pPr>
              <a:defRPr sz="1600">
                <a:solidFill>
                  <a:srgbClr val="292929"/>
                </a:solidFill>
              </a:defRPr>
            </a:lvl2pPr>
            <a:lvl3pPr>
              <a:defRPr sz="1400">
                <a:solidFill>
                  <a:srgbClr val="292929"/>
                </a:solidFill>
              </a:defRPr>
            </a:lvl3pPr>
            <a:lvl4pPr>
              <a:defRPr sz="1200">
                <a:solidFill>
                  <a:srgbClr val="292929"/>
                </a:solidFill>
              </a:defRPr>
            </a:lvl4pPr>
            <a:lvl5pPr>
              <a:defRPr sz="1200">
                <a:solidFill>
                  <a:srgbClr val="292929"/>
                </a:solidFill>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25" name="正方形/長方形 24">
            <a:extLst>
              <a:ext uri="{FF2B5EF4-FFF2-40B4-BE49-F238E27FC236}">
                <a16:creationId xmlns:a16="http://schemas.microsoft.com/office/drawing/2014/main" id="{88C44413-CD93-4E0D-82A6-D2D92EADB037}"/>
              </a:ext>
            </a:extLst>
          </p:cNvPr>
          <p:cNvSpPr/>
          <p:nvPr userDrawn="1"/>
        </p:nvSpPr>
        <p:spPr>
          <a:xfrm>
            <a:off x="1830909" y="1160776"/>
            <a:ext cx="4150733" cy="806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4800" b="1">
                <a:solidFill>
                  <a:srgbClr val="009999"/>
                </a:solidFill>
                <a:latin typeface="游ゴシック" panose="020B0400000000000000" pitchFamily="50" charset="-128"/>
                <a:ea typeface="游ゴシック" panose="020B0400000000000000" pitchFamily="50" charset="-128"/>
              </a:rPr>
              <a:t>CONTENTS</a:t>
            </a:r>
            <a:endParaRPr lang="ja-JP" altLang="en-US" sz="4800" b="1">
              <a:solidFill>
                <a:srgbClr val="009999"/>
              </a:solidFill>
              <a:latin typeface="游ゴシック" panose="020B0400000000000000" pitchFamily="50" charset="-128"/>
              <a:ea typeface="游ゴシック" panose="020B0400000000000000" pitchFamily="50" charset="-128"/>
            </a:endParaRPr>
          </a:p>
        </p:txBody>
      </p:sp>
      <p:sp>
        <p:nvSpPr>
          <p:cNvPr id="26" name="テキスト ボックス 25">
            <a:extLst>
              <a:ext uri="{FF2B5EF4-FFF2-40B4-BE49-F238E27FC236}">
                <a16:creationId xmlns:a16="http://schemas.microsoft.com/office/drawing/2014/main" id="{6B82F673-8A32-4BDB-9962-CD3C97F933A4}"/>
              </a:ext>
            </a:extLst>
          </p:cNvPr>
          <p:cNvSpPr txBox="1"/>
          <p:nvPr userDrawn="1"/>
        </p:nvSpPr>
        <p:spPr>
          <a:xfrm>
            <a:off x="5399719" y="1474357"/>
            <a:ext cx="1233906" cy="427168"/>
          </a:xfrm>
          <a:prstGeom prst="rect">
            <a:avLst/>
          </a:prstGeom>
          <a:noFill/>
        </p:spPr>
        <p:txBody>
          <a:bodyPr wrap="square">
            <a:spAutoFit/>
          </a:bodyPr>
          <a:lstStyle/>
          <a:p>
            <a:pPr algn="ctr">
              <a:lnSpc>
                <a:spcPct val="150000"/>
              </a:lnSpc>
            </a:pPr>
            <a:r>
              <a:rPr lang="ja-JP" altLang="en-US" sz="1600">
                <a:latin typeface="+mn-ea"/>
              </a:rPr>
              <a:t>目　次</a:t>
            </a:r>
          </a:p>
        </p:txBody>
      </p:sp>
      <p:grpSp>
        <p:nvGrpSpPr>
          <p:cNvPr id="27" name="グループ化 26">
            <a:extLst>
              <a:ext uri="{FF2B5EF4-FFF2-40B4-BE49-F238E27FC236}">
                <a16:creationId xmlns:a16="http://schemas.microsoft.com/office/drawing/2014/main" id="{0F2207C7-BA52-4F39-9E41-DB462188DC68}"/>
              </a:ext>
            </a:extLst>
          </p:cNvPr>
          <p:cNvGrpSpPr/>
          <p:nvPr userDrawn="1"/>
        </p:nvGrpSpPr>
        <p:grpSpPr>
          <a:xfrm>
            <a:off x="1830909" y="1703334"/>
            <a:ext cx="5068484" cy="266390"/>
            <a:chOff x="2716974" y="948133"/>
            <a:chExt cx="5068484" cy="266390"/>
          </a:xfrm>
        </p:grpSpPr>
        <p:cxnSp>
          <p:nvCxnSpPr>
            <p:cNvPr id="28" name="直線コネクタ 27">
              <a:extLst>
                <a:ext uri="{FF2B5EF4-FFF2-40B4-BE49-F238E27FC236}">
                  <a16:creationId xmlns:a16="http://schemas.microsoft.com/office/drawing/2014/main" id="{2AA3F745-A0CA-4F8B-908A-76D6A44C2683}"/>
                </a:ext>
              </a:extLst>
            </p:cNvPr>
            <p:cNvCxnSpPr>
              <a:cxnSpLocks/>
            </p:cNvCxnSpPr>
            <p:nvPr userDrawn="1"/>
          </p:nvCxnSpPr>
          <p:spPr>
            <a:xfrm>
              <a:off x="2716974" y="1214523"/>
              <a:ext cx="5068484" cy="0"/>
            </a:xfrm>
            <a:prstGeom prst="line">
              <a:avLst/>
            </a:prstGeom>
            <a:ln w="47625"/>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E50F7752-E363-4717-93F6-EAF04B77B022}"/>
                </a:ext>
              </a:extLst>
            </p:cNvPr>
            <p:cNvCxnSpPr>
              <a:cxnSpLocks/>
            </p:cNvCxnSpPr>
            <p:nvPr userDrawn="1"/>
          </p:nvCxnSpPr>
          <p:spPr>
            <a:xfrm flipH="1" flipV="1">
              <a:off x="7519690" y="948133"/>
              <a:ext cx="265768" cy="266390"/>
            </a:xfrm>
            <a:prstGeom prst="line">
              <a:avLst/>
            </a:prstGeom>
            <a:ln w="47625"/>
          </p:spPr>
          <p:style>
            <a:lnRef idx="1">
              <a:schemeClr val="accent1"/>
            </a:lnRef>
            <a:fillRef idx="0">
              <a:schemeClr val="accent1"/>
            </a:fillRef>
            <a:effectRef idx="0">
              <a:schemeClr val="accent1"/>
            </a:effectRef>
            <a:fontRef idx="minor">
              <a:schemeClr val="tx1"/>
            </a:fontRef>
          </p:style>
        </p:cxnSp>
      </p:grpSp>
      <p:pic>
        <p:nvPicPr>
          <p:cNvPr id="30" name="図 29" descr="アイコン&#10;&#10;自動的に生成された説明">
            <a:extLst>
              <a:ext uri="{FF2B5EF4-FFF2-40B4-BE49-F238E27FC236}">
                <a16:creationId xmlns:a16="http://schemas.microsoft.com/office/drawing/2014/main" id="{E5CE953B-F52B-429D-A087-85D8AC8B1F18}"/>
              </a:ext>
            </a:extLst>
          </p:cNvPr>
          <p:cNvPicPr>
            <a:picLocks noChangeAspect="1"/>
          </p:cNvPicPr>
          <p:nvPr userDrawn="1"/>
        </p:nvPicPr>
        <p:blipFill>
          <a:blip r:embed="rId3">
            <a:duotone>
              <a:schemeClr val="accent1">
                <a:shade val="45000"/>
                <a:satMod val="135000"/>
              </a:schemeClr>
              <a:prstClr val="white"/>
            </a:duotone>
          </a:blip>
          <a:stretch>
            <a:fillRect/>
          </a:stretch>
        </p:blipFill>
        <p:spPr>
          <a:xfrm>
            <a:off x="392344" y="1116640"/>
            <a:ext cx="1142450" cy="1144377"/>
          </a:xfrm>
          <a:prstGeom prst="rect">
            <a:avLst/>
          </a:prstGeom>
        </p:spPr>
      </p:pic>
      <p:sp>
        <p:nvSpPr>
          <p:cNvPr id="20" name="正方形/長方形 19">
            <a:extLst>
              <a:ext uri="{FF2B5EF4-FFF2-40B4-BE49-F238E27FC236}">
                <a16:creationId xmlns:a16="http://schemas.microsoft.com/office/drawing/2014/main" id="{44C7E90D-6147-48F9-A661-A1123EA92DB7}"/>
              </a:ext>
            </a:extLst>
          </p:cNvPr>
          <p:cNvSpPr/>
          <p:nvPr userDrawn="1"/>
        </p:nvSpPr>
        <p:spPr>
          <a:xfrm>
            <a:off x="1" y="1"/>
            <a:ext cx="7559675" cy="242164"/>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21" name="正方形/長方形 20">
            <a:extLst>
              <a:ext uri="{FF2B5EF4-FFF2-40B4-BE49-F238E27FC236}">
                <a16:creationId xmlns:a16="http://schemas.microsoft.com/office/drawing/2014/main" id="{56086C32-685E-415C-BDB6-C4396C101312}"/>
              </a:ext>
            </a:extLst>
          </p:cNvPr>
          <p:cNvSpPr/>
          <p:nvPr userDrawn="1"/>
        </p:nvSpPr>
        <p:spPr>
          <a:xfrm>
            <a:off x="2" y="1"/>
            <a:ext cx="797964" cy="242164"/>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pic>
        <p:nvPicPr>
          <p:cNvPr id="31" name="図 30" descr="ロゴ&#10;&#10;自動的に生成された説明">
            <a:extLst>
              <a:ext uri="{FF2B5EF4-FFF2-40B4-BE49-F238E27FC236}">
                <a16:creationId xmlns:a16="http://schemas.microsoft.com/office/drawing/2014/main" id="{DE80782F-835F-4F00-93F6-3CB011B0FF9D}"/>
              </a:ext>
            </a:extLst>
          </p:cNvPr>
          <p:cNvPicPr>
            <a:picLocks noChangeAspect="1"/>
          </p:cNvPicPr>
          <p:nvPr userDrawn="1"/>
        </p:nvPicPr>
        <p:blipFill>
          <a:blip r:embed="rId4"/>
          <a:stretch>
            <a:fillRect/>
          </a:stretch>
        </p:blipFill>
        <p:spPr>
          <a:xfrm>
            <a:off x="6316043" y="312071"/>
            <a:ext cx="923200" cy="476490"/>
          </a:xfrm>
          <a:prstGeom prst="rect">
            <a:avLst/>
          </a:prstGeom>
        </p:spPr>
      </p:pic>
    </p:spTree>
    <p:extLst>
      <p:ext uri="{BB962C8B-B14F-4D97-AF65-F5344CB8AC3E}">
        <p14:creationId xmlns:p14="http://schemas.microsoft.com/office/powerpoint/2010/main" val="3533547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02-2_タイトルとコンテンツ2">
    <p:spTree>
      <p:nvGrpSpPr>
        <p:cNvPr id="1" name=""/>
        <p:cNvGrpSpPr/>
        <p:nvPr/>
      </p:nvGrpSpPr>
      <p:grpSpPr>
        <a:xfrm>
          <a:off x="0" y="0"/>
          <a:ext cx="0" cy="0"/>
          <a:chOff x="0" y="0"/>
          <a:chExt cx="0" cy="0"/>
        </a:xfrm>
      </p:grpSpPr>
      <p:sp>
        <p:nvSpPr>
          <p:cNvPr id="8" name="スライド番号プレースホルダー 5"/>
          <p:cNvSpPr txBox="1">
            <a:spLocks/>
          </p:cNvSpPr>
          <p:nvPr userDrawn="1"/>
        </p:nvSpPr>
        <p:spPr>
          <a:xfrm>
            <a:off x="6817519" y="10231322"/>
            <a:ext cx="494190" cy="569241"/>
          </a:xfrm>
          <a:prstGeom prst="rect">
            <a:avLst/>
          </a:prstGeom>
        </p:spPr>
        <p:txBody>
          <a:bodyPr/>
          <a:lstStyle>
            <a:defPPr>
              <a:defRPr lang="ja-JP"/>
            </a:defPPr>
            <a:lvl1pPr marL="0" algn="r"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4E96D5EA-B9C3-334F-8F4B-B0C747466202}" type="slidenum">
              <a:rPr lang="ja-JP" altLang="en-US" sz="1600" smtClean="0">
                <a:solidFill>
                  <a:srgbClr val="292929"/>
                </a:solidFill>
                <a:latin typeface="游ゴシック"/>
                <a:ea typeface="游ゴシック"/>
              </a:rPr>
              <a:pPr/>
              <a:t>‹#›</a:t>
            </a:fld>
            <a:endParaRPr lang="ja-JP" altLang="en-US" sz="1600">
              <a:solidFill>
                <a:srgbClr val="292929"/>
              </a:solidFill>
              <a:latin typeface="游ゴシック"/>
              <a:ea typeface="游ゴシック"/>
            </a:endParaRPr>
          </a:p>
        </p:txBody>
      </p:sp>
      <p:sp>
        <p:nvSpPr>
          <p:cNvPr id="12" name="コンテンツ プレースホルダー 11">
            <a:extLst>
              <a:ext uri="{FF2B5EF4-FFF2-40B4-BE49-F238E27FC236}">
                <a16:creationId xmlns:a16="http://schemas.microsoft.com/office/drawing/2014/main" id="{EFEA294F-2CA7-4C1F-931F-E50EDA07EDD3}"/>
              </a:ext>
            </a:extLst>
          </p:cNvPr>
          <p:cNvSpPr>
            <a:spLocks noGrp="1"/>
          </p:cNvSpPr>
          <p:nvPr>
            <p:ph sz="quarter" idx="11"/>
          </p:nvPr>
        </p:nvSpPr>
        <p:spPr>
          <a:xfrm>
            <a:off x="346561" y="2470766"/>
            <a:ext cx="6866555" cy="7460780"/>
          </a:xfrm>
        </p:spPr>
        <p:txBody>
          <a:bodyPr/>
          <a:lstStyle>
            <a:lvl1pPr>
              <a:defRPr sz="1800">
                <a:solidFill>
                  <a:srgbClr val="292929"/>
                </a:solidFill>
              </a:defRPr>
            </a:lvl1pPr>
            <a:lvl2pPr>
              <a:defRPr sz="1600">
                <a:solidFill>
                  <a:srgbClr val="292929"/>
                </a:solidFill>
              </a:defRPr>
            </a:lvl2pPr>
            <a:lvl3pPr>
              <a:defRPr sz="1400">
                <a:solidFill>
                  <a:srgbClr val="292929"/>
                </a:solidFill>
              </a:defRPr>
            </a:lvl3pPr>
            <a:lvl4pPr>
              <a:defRPr sz="1200">
                <a:solidFill>
                  <a:srgbClr val="292929"/>
                </a:solidFill>
              </a:defRPr>
            </a:lvl4pPr>
            <a:lvl5pPr>
              <a:defRPr sz="1200">
                <a:solidFill>
                  <a:srgbClr val="292929"/>
                </a:solidFill>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 name="正方形/長方形 9">
            <a:extLst>
              <a:ext uri="{FF2B5EF4-FFF2-40B4-BE49-F238E27FC236}">
                <a16:creationId xmlns:a16="http://schemas.microsoft.com/office/drawing/2014/main" id="{B219B736-9C98-49A4-A2C3-4319A6F2D9E2}"/>
              </a:ext>
            </a:extLst>
          </p:cNvPr>
          <p:cNvSpPr/>
          <p:nvPr userDrawn="1"/>
        </p:nvSpPr>
        <p:spPr>
          <a:xfrm>
            <a:off x="141742" y="10177864"/>
            <a:ext cx="7276064" cy="5345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13" name="正方形/長方形 12">
            <a:extLst>
              <a:ext uri="{FF2B5EF4-FFF2-40B4-BE49-F238E27FC236}">
                <a16:creationId xmlns:a16="http://schemas.microsoft.com/office/drawing/2014/main" id="{7981B109-4B0B-4526-985B-6D317E0F87C8}"/>
              </a:ext>
            </a:extLst>
          </p:cNvPr>
          <p:cNvSpPr/>
          <p:nvPr userDrawn="1"/>
        </p:nvSpPr>
        <p:spPr>
          <a:xfrm>
            <a:off x="3247741" y="10260332"/>
            <a:ext cx="3605869" cy="200055"/>
          </a:xfrm>
          <a:prstGeom prst="rect">
            <a:avLst/>
          </a:prstGeom>
        </p:spPr>
        <p:txBody>
          <a:bodyPr wrap="square">
            <a:spAutoFit/>
          </a:bodyPr>
          <a:lstStyle/>
          <a:p>
            <a:pPr lvl="0" algn="r"/>
            <a:r>
              <a:rPr lang="ja-JP" altLang="en-US" sz="700" dirty="0">
                <a:solidFill>
                  <a:srgbClr val="292929"/>
                </a:solidFill>
                <a:latin typeface="+mj-ea"/>
                <a:ea typeface="+mj-ea"/>
              </a:rPr>
              <a:t>アドバンテッジピディカ　</a:t>
            </a:r>
            <a:endParaRPr lang="en-US" altLang="ja-JP" sz="700" dirty="0">
              <a:solidFill>
                <a:srgbClr val="292929"/>
              </a:solidFill>
              <a:latin typeface="+mj-ea"/>
              <a:ea typeface="+mj-ea"/>
            </a:endParaRPr>
          </a:p>
        </p:txBody>
      </p:sp>
      <p:sp>
        <p:nvSpPr>
          <p:cNvPr id="11" name="正方形/長方形 10">
            <a:extLst>
              <a:ext uri="{FF2B5EF4-FFF2-40B4-BE49-F238E27FC236}">
                <a16:creationId xmlns:a16="http://schemas.microsoft.com/office/drawing/2014/main" id="{625D3A6C-0ABB-4D46-A164-A4D143C3EA70}"/>
              </a:ext>
            </a:extLst>
          </p:cNvPr>
          <p:cNvSpPr/>
          <p:nvPr userDrawn="1"/>
        </p:nvSpPr>
        <p:spPr>
          <a:xfrm>
            <a:off x="247966" y="10260332"/>
            <a:ext cx="3605869" cy="215444"/>
          </a:xfrm>
          <a:prstGeom prst="rect">
            <a:avLst/>
          </a:prstGeom>
        </p:spPr>
        <p:txBody>
          <a:bodyPr wrap="square">
            <a:spAutoFit/>
          </a:bodyPr>
          <a:lstStyle/>
          <a:p>
            <a:pPr lvl="0"/>
            <a:r>
              <a:rPr lang="en-US" altLang="ja-JP" sz="800">
                <a:solidFill>
                  <a:srgbClr val="292929"/>
                </a:solidFill>
                <a:latin typeface="+mn-ea"/>
                <a:ea typeface="+mn-ea"/>
              </a:rPr>
              <a:t>[ confidential ] © </a:t>
            </a:r>
            <a:r>
              <a:rPr kumimoji="1" lang="en-US" altLang="ja-JP" sz="800">
                <a:solidFill>
                  <a:srgbClr val="292929"/>
                </a:solidFill>
                <a:latin typeface="+mn-ea"/>
                <a:ea typeface="+mn-ea"/>
              </a:rPr>
              <a:t>ADVANTAGE Risk Management </a:t>
            </a:r>
            <a:endParaRPr lang="en-US" altLang="ja-JP" sz="800">
              <a:solidFill>
                <a:srgbClr val="292929"/>
              </a:solidFill>
              <a:latin typeface="+mn-ea"/>
              <a:ea typeface="+mn-ea"/>
            </a:endParaRPr>
          </a:p>
        </p:txBody>
      </p:sp>
      <p:sp>
        <p:nvSpPr>
          <p:cNvPr id="18" name="平行四辺形 17">
            <a:extLst>
              <a:ext uri="{FF2B5EF4-FFF2-40B4-BE49-F238E27FC236}">
                <a16:creationId xmlns:a16="http://schemas.microsoft.com/office/drawing/2014/main" id="{BA3BAC39-8BBD-4E97-AB7F-18C901526630}"/>
              </a:ext>
            </a:extLst>
          </p:cNvPr>
          <p:cNvSpPr/>
          <p:nvPr userDrawn="1"/>
        </p:nvSpPr>
        <p:spPr>
          <a:xfrm>
            <a:off x="141743" y="2509468"/>
            <a:ext cx="7276064" cy="7721853"/>
          </a:xfrm>
          <a:prstGeom prst="parallelogram">
            <a:avLst>
              <a:gd name="adj" fmla="val 60387"/>
            </a:avLst>
          </a:prstGeom>
          <a:solidFill>
            <a:schemeClr val="bg2">
              <a:lumMod val="9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DF349794-47DD-4117-A620-9D761ABCE073}"/>
              </a:ext>
            </a:extLst>
          </p:cNvPr>
          <p:cNvSpPr/>
          <p:nvPr userDrawn="1"/>
        </p:nvSpPr>
        <p:spPr>
          <a:xfrm>
            <a:off x="1830909" y="1160776"/>
            <a:ext cx="4150733" cy="806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ja-JP" sz="4800" b="1">
                <a:solidFill>
                  <a:srgbClr val="009999"/>
                </a:solidFill>
                <a:latin typeface="游ゴシック" panose="020B0400000000000000" pitchFamily="50" charset="-128"/>
                <a:ea typeface="游ゴシック" panose="020B0400000000000000" pitchFamily="50" charset="-128"/>
              </a:rPr>
              <a:t>CONTENTS</a:t>
            </a:r>
            <a:endParaRPr lang="ja-JP" altLang="en-US" sz="4800" b="1">
              <a:solidFill>
                <a:srgbClr val="009999"/>
              </a:solidFill>
              <a:latin typeface="游ゴシック" panose="020B0400000000000000" pitchFamily="50" charset="-128"/>
              <a:ea typeface="游ゴシック" panose="020B0400000000000000" pitchFamily="50" charset="-128"/>
            </a:endParaRPr>
          </a:p>
        </p:txBody>
      </p:sp>
      <p:sp>
        <p:nvSpPr>
          <p:cNvPr id="23" name="テキスト ボックス 22">
            <a:extLst>
              <a:ext uri="{FF2B5EF4-FFF2-40B4-BE49-F238E27FC236}">
                <a16:creationId xmlns:a16="http://schemas.microsoft.com/office/drawing/2014/main" id="{3B6567B8-0750-4EA3-AAD5-963B2EAAD43F}"/>
              </a:ext>
            </a:extLst>
          </p:cNvPr>
          <p:cNvSpPr txBox="1"/>
          <p:nvPr userDrawn="1"/>
        </p:nvSpPr>
        <p:spPr>
          <a:xfrm>
            <a:off x="5399719" y="1474357"/>
            <a:ext cx="1233906" cy="427168"/>
          </a:xfrm>
          <a:prstGeom prst="rect">
            <a:avLst/>
          </a:prstGeom>
          <a:noFill/>
        </p:spPr>
        <p:txBody>
          <a:bodyPr wrap="square">
            <a:spAutoFit/>
          </a:bodyPr>
          <a:lstStyle/>
          <a:p>
            <a:pPr algn="ctr">
              <a:lnSpc>
                <a:spcPct val="150000"/>
              </a:lnSpc>
            </a:pPr>
            <a:r>
              <a:rPr lang="ja-JP" altLang="en-US" sz="1600">
                <a:latin typeface="+mn-ea"/>
              </a:rPr>
              <a:t>目　次</a:t>
            </a:r>
          </a:p>
        </p:txBody>
      </p:sp>
      <p:grpSp>
        <p:nvGrpSpPr>
          <p:cNvPr id="24" name="グループ化 23">
            <a:extLst>
              <a:ext uri="{FF2B5EF4-FFF2-40B4-BE49-F238E27FC236}">
                <a16:creationId xmlns:a16="http://schemas.microsoft.com/office/drawing/2014/main" id="{FF20B4BD-D5E3-49C5-A372-B5D14B1F675D}"/>
              </a:ext>
            </a:extLst>
          </p:cNvPr>
          <p:cNvGrpSpPr/>
          <p:nvPr userDrawn="1"/>
        </p:nvGrpSpPr>
        <p:grpSpPr>
          <a:xfrm>
            <a:off x="1830909" y="1703334"/>
            <a:ext cx="5068484" cy="266390"/>
            <a:chOff x="2716974" y="948133"/>
            <a:chExt cx="5068484" cy="266390"/>
          </a:xfrm>
        </p:grpSpPr>
        <p:cxnSp>
          <p:nvCxnSpPr>
            <p:cNvPr id="25" name="直線コネクタ 24">
              <a:extLst>
                <a:ext uri="{FF2B5EF4-FFF2-40B4-BE49-F238E27FC236}">
                  <a16:creationId xmlns:a16="http://schemas.microsoft.com/office/drawing/2014/main" id="{3AC1E0BA-A7C7-477D-B212-D832A543AC2E}"/>
                </a:ext>
              </a:extLst>
            </p:cNvPr>
            <p:cNvCxnSpPr>
              <a:cxnSpLocks/>
            </p:cNvCxnSpPr>
            <p:nvPr userDrawn="1"/>
          </p:nvCxnSpPr>
          <p:spPr>
            <a:xfrm>
              <a:off x="2716974" y="1214523"/>
              <a:ext cx="5068484" cy="0"/>
            </a:xfrm>
            <a:prstGeom prst="line">
              <a:avLst/>
            </a:prstGeom>
            <a:ln w="47625"/>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CC3044CA-1B55-462F-A371-0B9289340FBF}"/>
                </a:ext>
              </a:extLst>
            </p:cNvPr>
            <p:cNvCxnSpPr>
              <a:cxnSpLocks/>
            </p:cNvCxnSpPr>
            <p:nvPr userDrawn="1"/>
          </p:nvCxnSpPr>
          <p:spPr>
            <a:xfrm flipH="1" flipV="1">
              <a:off x="7519690" y="948133"/>
              <a:ext cx="265768" cy="266390"/>
            </a:xfrm>
            <a:prstGeom prst="line">
              <a:avLst/>
            </a:prstGeom>
            <a:ln w="47625"/>
          </p:spPr>
          <p:style>
            <a:lnRef idx="1">
              <a:schemeClr val="accent1"/>
            </a:lnRef>
            <a:fillRef idx="0">
              <a:schemeClr val="accent1"/>
            </a:fillRef>
            <a:effectRef idx="0">
              <a:schemeClr val="accent1"/>
            </a:effectRef>
            <a:fontRef idx="minor">
              <a:schemeClr val="tx1"/>
            </a:fontRef>
          </p:style>
        </p:cxnSp>
      </p:grpSp>
      <p:pic>
        <p:nvPicPr>
          <p:cNvPr id="27" name="図 26" descr="アイコン&#10;&#10;自動的に生成された説明">
            <a:extLst>
              <a:ext uri="{FF2B5EF4-FFF2-40B4-BE49-F238E27FC236}">
                <a16:creationId xmlns:a16="http://schemas.microsoft.com/office/drawing/2014/main" id="{B1B74BFD-5173-47C2-B791-48DF06D399ED}"/>
              </a:ext>
            </a:extLst>
          </p:cNvPr>
          <p:cNvPicPr>
            <a:picLocks noChangeAspect="1"/>
          </p:cNvPicPr>
          <p:nvPr userDrawn="1"/>
        </p:nvPicPr>
        <p:blipFill>
          <a:blip r:embed="rId2">
            <a:duotone>
              <a:schemeClr val="accent1">
                <a:shade val="45000"/>
                <a:satMod val="135000"/>
              </a:schemeClr>
              <a:prstClr val="white"/>
            </a:duotone>
          </a:blip>
          <a:stretch>
            <a:fillRect/>
          </a:stretch>
        </p:blipFill>
        <p:spPr>
          <a:xfrm>
            <a:off x="392344" y="1116640"/>
            <a:ext cx="1142450" cy="1144377"/>
          </a:xfrm>
          <a:prstGeom prst="rect">
            <a:avLst/>
          </a:prstGeom>
        </p:spPr>
      </p:pic>
      <p:sp>
        <p:nvSpPr>
          <p:cNvPr id="21" name="正方形/長方形 20">
            <a:extLst>
              <a:ext uri="{FF2B5EF4-FFF2-40B4-BE49-F238E27FC236}">
                <a16:creationId xmlns:a16="http://schemas.microsoft.com/office/drawing/2014/main" id="{64DE0DA9-7DDE-471D-96FF-A89EEC8276BC}"/>
              </a:ext>
            </a:extLst>
          </p:cNvPr>
          <p:cNvSpPr/>
          <p:nvPr userDrawn="1"/>
        </p:nvSpPr>
        <p:spPr>
          <a:xfrm>
            <a:off x="1" y="1"/>
            <a:ext cx="7559675" cy="242164"/>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28" name="正方形/長方形 27">
            <a:extLst>
              <a:ext uri="{FF2B5EF4-FFF2-40B4-BE49-F238E27FC236}">
                <a16:creationId xmlns:a16="http://schemas.microsoft.com/office/drawing/2014/main" id="{D335E31A-0E41-42C7-8512-872FF646D6DA}"/>
              </a:ext>
            </a:extLst>
          </p:cNvPr>
          <p:cNvSpPr/>
          <p:nvPr userDrawn="1"/>
        </p:nvSpPr>
        <p:spPr>
          <a:xfrm>
            <a:off x="2" y="1"/>
            <a:ext cx="797964" cy="242164"/>
          </a:xfrm>
          <a:prstGeom prst="rect">
            <a:avLst/>
          </a:prstGeom>
          <a:solidFill>
            <a:srgbClr val="AEE0D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pic>
        <p:nvPicPr>
          <p:cNvPr id="29" name="図 28" descr="ロゴ&#10;&#10;自動的に生成された説明">
            <a:extLst>
              <a:ext uri="{FF2B5EF4-FFF2-40B4-BE49-F238E27FC236}">
                <a16:creationId xmlns:a16="http://schemas.microsoft.com/office/drawing/2014/main" id="{58A9EC3C-C5C1-403C-B78D-AA6AFD7046F9}"/>
              </a:ext>
            </a:extLst>
          </p:cNvPr>
          <p:cNvPicPr>
            <a:picLocks noChangeAspect="1"/>
          </p:cNvPicPr>
          <p:nvPr userDrawn="1"/>
        </p:nvPicPr>
        <p:blipFill>
          <a:blip r:embed="rId3"/>
          <a:stretch>
            <a:fillRect/>
          </a:stretch>
        </p:blipFill>
        <p:spPr>
          <a:xfrm>
            <a:off x="6316043" y="312071"/>
            <a:ext cx="923200" cy="476490"/>
          </a:xfrm>
          <a:prstGeom prst="rect">
            <a:avLst/>
          </a:prstGeom>
        </p:spPr>
      </p:pic>
    </p:spTree>
    <p:extLst>
      <p:ext uri="{BB962C8B-B14F-4D97-AF65-F5344CB8AC3E}">
        <p14:creationId xmlns:p14="http://schemas.microsoft.com/office/powerpoint/2010/main" val="3304112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2-3_タイトルとコンテンツ3">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2FAA252A-41B3-47CC-B0DF-F6B785893F9E}"/>
              </a:ext>
            </a:extLst>
          </p:cNvPr>
          <p:cNvSpPr/>
          <p:nvPr userDrawn="1"/>
        </p:nvSpPr>
        <p:spPr>
          <a:xfrm>
            <a:off x="0" y="-979"/>
            <a:ext cx="7559675" cy="1247844"/>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0050A0"/>
              </a:solidFill>
              <a:latin typeface="Yu Gothic Light" panose="020B0300000000000000" pitchFamily="34" charset="-128"/>
              <a:ea typeface="Yu Gothic Light" panose="020B0300000000000000" pitchFamily="34" charset="-128"/>
              <a:cs typeface="メイリオ" pitchFamily="50" charset="-128"/>
            </a:endParaRPr>
          </a:p>
        </p:txBody>
      </p:sp>
      <p:sp>
        <p:nvSpPr>
          <p:cNvPr id="2" name="タイトル 1">
            <a:extLst>
              <a:ext uri="{FF2B5EF4-FFF2-40B4-BE49-F238E27FC236}">
                <a16:creationId xmlns:a16="http://schemas.microsoft.com/office/drawing/2014/main" id="{592D43CF-E588-4F4F-AC3E-378A76FFD336}"/>
              </a:ext>
            </a:extLst>
          </p:cNvPr>
          <p:cNvSpPr>
            <a:spLocks noGrp="1"/>
          </p:cNvSpPr>
          <p:nvPr>
            <p:ph type="title"/>
          </p:nvPr>
        </p:nvSpPr>
        <p:spPr>
          <a:xfrm>
            <a:off x="346561" y="359021"/>
            <a:ext cx="5939321" cy="692165"/>
          </a:xfrm>
        </p:spPr>
        <p:txBody>
          <a:bodyPr/>
          <a:lstStyle>
            <a:lvl1pPr>
              <a:defRPr>
                <a:solidFill>
                  <a:schemeClr val="tx1"/>
                </a:solidFill>
              </a:defRPr>
            </a:lvl1pPr>
          </a:lstStyle>
          <a:p>
            <a:r>
              <a:rPr kumimoji="1" lang="ja-JP" altLang="en-US"/>
              <a:t>マスター タイトルの書式設定</a:t>
            </a:r>
          </a:p>
        </p:txBody>
      </p:sp>
      <p:sp>
        <p:nvSpPr>
          <p:cNvPr id="4" name="コンテンツ プレースホルダー 3">
            <a:extLst>
              <a:ext uri="{FF2B5EF4-FFF2-40B4-BE49-F238E27FC236}">
                <a16:creationId xmlns:a16="http://schemas.microsoft.com/office/drawing/2014/main" id="{82017D12-B09F-4627-806D-42F5002E8D1F}"/>
              </a:ext>
            </a:extLst>
          </p:cNvPr>
          <p:cNvSpPr>
            <a:spLocks noGrp="1"/>
          </p:cNvSpPr>
          <p:nvPr>
            <p:ph sz="quarter" idx="10"/>
          </p:nvPr>
        </p:nvSpPr>
        <p:spPr>
          <a:xfrm>
            <a:off x="346558" y="1569572"/>
            <a:ext cx="6866560" cy="8608289"/>
          </a:xfrm>
        </p:spPr>
        <p:txBody>
          <a:bodyPr/>
          <a:lstStyle>
            <a:lvl2pPr>
              <a:defRPr sz="1600"/>
            </a:lvl2pPr>
            <a:lvl3pPr>
              <a:defRPr sz="1400"/>
            </a:lvl3pPr>
            <a:lvl4pPr>
              <a:defRPr sz="1200">
                <a:solidFill>
                  <a:srgbClr val="292929"/>
                </a:solidFill>
              </a:defRPr>
            </a:lvl4pPr>
            <a:lvl5pPr>
              <a:defRPr sz="12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13" name="図 12" descr="ロゴ&#10;&#10;自動的に生成された説明">
            <a:extLst>
              <a:ext uri="{FF2B5EF4-FFF2-40B4-BE49-F238E27FC236}">
                <a16:creationId xmlns:a16="http://schemas.microsoft.com/office/drawing/2014/main" id="{86A20C04-1350-4958-BA95-AA3B6147675F}"/>
              </a:ext>
            </a:extLst>
          </p:cNvPr>
          <p:cNvPicPr>
            <a:picLocks noChangeAspect="1"/>
          </p:cNvPicPr>
          <p:nvPr userDrawn="1"/>
        </p:nvPicPr>
        <p:blipFill>
          <a:blip r:embed="rId2"/>
          <a:stretch>
            <a:fillRect/>
          </a:stretch>
        </p:blipFill>
        <p:spPr>
          <a:xfrm>
            <a:off x="6110209" y="231426"/>
            <a:ext cx="1102907" cy="569241"/>
          </a:xfrm>
          <a:prstGeom prst="rect">
            <a:avLst/>
          </a:prstGeom>
        </p:spPr>
      </p:pic>
      <p:sp>
        <p:nvSpPr>
          <p:cNvPr id="9" name="スライド番号プレースホルダー 5">
            <a:extLst>
              <a:ext uri="{FF2B5EF4-FFF2-40B4-BE49-F238E27FC236}">
                <a16:creationId xmlns:a16="http://schemas.microsoft.com/office/drawing/2014/main" id="{6E6150EE-7C2A-4943-9818-2699DC925F38}"/>
              </a:ext>
            </a:extLst>
          </p:cNvPr>
          <p:cNvSpPr txBox="1">
            <a:spLocks/>
          </p:cNvSpPr>
          <p:nvPr userDrawn="1"/>
        </p:nvSpPr>
        <p:spPr>
          <a:xfrm>
            <a:off x="6817519" y="10231322"/>
            <a:ext cx="494190" cy="569241"/>
          </a:xfrm>
          <a:prstGeom prst="rect">
            <a:avLst/>
          </a:prstGeom>
        </p:spPr>
        <p:txBody>
          <a:bodyPr/>
          <a:lstStyle>
            <a:defPPr>
              <a:defRPr lang="ja-JP"/>
            </a:defPPr>
            <a:lvl1pPr marL="0" algn="r"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4E96D5EA-B9C3-334F-8F4B-B0C747466202}" type="slidenum">
              <a:rPr lang="ja-JP" altLang="en-US" sz="1600" smtClean="0">
                <a:solidFill>
                  <a:srgbClr val="4D4D4D"/>
                </a:solidFill>
                <a:latin typeface="游ゴシック"/>
                <a:ea typeface="游ゴシック"/>
              </a:rPr>
              <a:pPr/>
              <a:t>‹#›</a:t>
            </a:fld>
            <a:endParaRPr lang="ja-JP" altLang="en-US" sz="1600">
              <a:solidFill>
                <a:srgbClr val="4D4D4D"/>
              </a:solidFill>
              <a:latin typeface="游ゴシック"/>
              <a:ea typeface="游ゴシック"/>
            </a:endParaRPr>
          </a:p>
        </p:txBody>
      </p:sp>
      <p:sp>
        <p:nvSpPr>
          <p:cNvPr id="11" name="正方形/長方形 10">
            <a:extLst>
              <a:ext uri="{FF2B5EF4-FFF2-40B4-BE49-F238E27FC236}">
                <a16:creationId xmlns:a16="http://schemas.microsoft.com/office/drawing/2014/main" id="{060B438D-1F00-4401-B1D0-1E1BB48389F4}"/>
              </a:ext>
            </a:extLst>
          </p:cNvPr>
          <p:cNvSpPr/>
          <p:nvPr userDrawn="1"/>
        </p:nvSpPr>
        <p:spPr>
          <a:xfrm>
            <a:off x="247966" y="10260332"/>
            <a:ext cx="3605869" cy="215444"/>
          </a:xfrm>
          <a:prstGeom prst="rect">
            <a:avLst/>
          </a:prstGeom>
        </p:spPr>
        <p:txBody>
          <a:bodyPr wrap="square">
            <a:spAutoFit/>
          </a:bodyPr>
          <a:lstStyle/>
          <a:p>
            <a:pPr lvl="0"/>
            <a:r>
              <a:rPr lang="en-US" altLang="ja-JP" sz="800">
                <a:solidFill>
                  <a:srgbClr val="292929"/>
                </a:solidFill>
                <a:latin typeface="+mn-ea"/>
                <a:ea typeface="+mn-ea"/>
              </a:rPr>
              <a:t>[ confidential ] © </a:t>
            </a:r>
            <a:r>
              <a:rPr kumimoji="1" lang="en-US" altLang="ja-JP" sz="800">
                <a:solidFill>
                  <a:srgbClr val="292929"/>
                </a:solidFill>
                <a:latin typeface="+mn-ea"/>
                <a:ea typeface="+mn-ea"/>
              </a:rPr>
              <a:t>ADVANTAGE Risk Management </a:t>
            </a:r>
            <a:endParaRPr lang="en-US" altLang="ja-JP" sz="800">
              <a:solidFill>
                <a:srgbClr val="292929"/>
              </a:solidFill>
              <a:latin typeface="+mn-ea"/>
              <a:ea typeface="+mn-ea"/>
            </a:endParaRPr>
          </a:p>
        </p:txBody>
      </p:sp>
      <p:sp>
        <p:nvSpPr>
          <p:cNvPr id="12" name="正方形/長方形 11">
            <a:extLst>
              <a:ext uri="{FF2B5EF4-FFF2-40B4-BE49-F238E27FC236}">
                <a16:creationId xmlns:a16="http://schemas.microsoft.com/office/drawing/2014/main" id="{5B38F9C0-1707-4B15-8746-319B8D9F5F84}"/>
              </a:ext>
            </a:extLst>
          </p:cNvPr>
          <p:cNvSpPr/>
          <p:nvPr userDrawn="1"/>
        </p:nvSpPr>
        <p:spPr>
          <a:xfrm>
            <a:off x="3247741" y="10260332"/>
            <a:ext cx="3605869" cy="200055"/>
          </a:xfrm>
          <a:prstGeom prst="rect">
            <a:avLst/>
          </a:prstGeom>
        </p:spPr>
        <p:txBody>
          <a:bodyPr wrap="square">
            <a:spAutoFit/>
          </a:bodyPr>
          <a:lstStyle/>
          <a:p>
            <a:pPr lvl="0" algn="r"/>
            <a:r>
              <a:rPr lang="ja-JP" altLang="en-US" sz="700" dirty="0">
                <a:solidFill>
                  <a:srgbClr val="292929"/>
                </a:solidFill>
                <a:latin typeface="+mj-ea"/>
                <a:ea typeface="+mj-ea"/>
              </a:rPr>
              <a:t>アドバンテッジピディカ　</a:t>
            </a:r>
            <a:endParaRPr lang="en-US" altLang="ja-JP" sz="700" dirty="0">
              <a:solidFill>
                <a:srgbClr val="292929"/>
              </a:solidFill>
              <a:latin typeface="+mj-ea"/>
              <a:ea typeface="+mj-ea"/>
            </a:endParaRPr>
          </a:p>
        </p:txBody>
      </p:sp>
    </p:spTree>
    <p:extLst>
      <p:ext uri="{BB962C8B-B14F-4D97-AF65-F5344CB8AC3E}">
        <p14:creationId xmlns:p14="http://schemas.microsoft.com/office/powerpoint/2010/main" val="3365778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3_裏表紙 スライド">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EA337375-28CF-472C-877B-5CA9041C506C}"/>
              </a:ext>
            </a:extLst>
          </p:cNvPr>
          <p:cNvGrpSpPr/>
          <p:nvPr userDrawn="1"/>
        </p:nvGrpSpPr>
        <p:grpSpPr>
          <a:xfrm>
            <a:off x="0" y="8394887"/>
            <a:ext cx="7559675" cy="673794"/>
            <a:chOff x="0" y="-16308"/>
            <a:chExt cx="9144000" cy="515389"/>
          </a:xfrm>
        </p:grpSpPr>
        <p:sp>
          <p:nvSpPr>
            <p:cNvPr id="10" name="正方形/長方形 9">
              <a:extLst>
                <a:ext uri="{FF2B5EF4-FFF2-40B4-BE49-F238E27FC236}">
                  <a16:creationId xmlns:a16="http://schemas.microsoft.com/office/drawing/2014/main" id="{E338B25C-1BDF-409B-96C1-74B9CC2CCD81}"/>
                </a:ext>
              </a:extLst>
            </p:cNvPr>
            <p:cNvSpPr/>
            <p:nvPr userDrawn="1"/>
          </p:nvSpPr>
          <p:spPr>
            <a:xfrm>
              <a:off x="0" y="-16308"/>
              <a:ext cx="8109097" cy="515389"/>
            </a:xfrm>
            <a:prstGeom prst="rect">
              <a:avLst/>
            </a:prstGeom>
            <a:solidFill>
              <a:srgbClr val="009999">
                <a:alpha val="89804"/>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2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11" name="正方形/長方形 10">
              <a:extLst>
                <a:ext uri="{FF2B5EF4-FFF2-40B4-BE49-F238E27FC236}">
                  <a16:creationId xmlns:a16="http://schemas.microsoft.com/office/drawing/2014/main" id="{182D4002-729F-4B5F-B381-9FC1CDABE549}"/>
                </a:ext>
              </a:extLst>
            </p:cNvPr>
            <p:cNvSpPr/>
            <p:nvPr userDrawn="1"/>
          </p:nvSpPr>
          <p:spPr>
            <a:xfrm>
              <a:off x="8109097" y="-16308"/>
              <a:ext cx="1034903" cy="515389"/>
            </a:xfrm>
            <a:prstGeom prst="rect">
              <a:avLst/>
            </a:prstGeom>
            <a:solidFill>
              <a:srgbClr val="AEE0DF">
                <a:alpha val="71765"/>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endParaRPr kumimoji="1" lang="ja-JP" altLang="en-US" sz="1200"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grpSp>
      <p:sp>
        <p:nvSpPr>
          <p:cNvPr id="4" name="正方形/長方形 3">
            <a:extLst>
              <a:ext uri="{FF2B5EF4-FFF2-40B4-BE49-F238E27FC236}">
                <a16:creationId xmlns:a16="http://schemas.microsoft.com/office/drawing/2014/main" id="{09CCD363-F986-4AEC-98E5-8231411026CE}"/>
              </a:ext>
            </a:extLst>
          </p:cNvPr>
          <p:cNvSpPr/>
          <p:nvPr userDrawn="1"/>
        </p:nvSpPr>
        <p:spPr>
          <a:xfrm>
            <a:off x="5788" y="10103012"/>
            <a:ext cx="7553887" cy="393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a:solidFill>
                  <a:srgbClr val="292929"/>
                </a:solidFill>
              </a:rPr>
              <a:t>Copyright</a:t>
            </a:r>
            <a:r>
              <a:rPr kumimoji="1" lang="ja-JP" altLang="en-US" sz="600">
                <a:solidFill>
                  <a:srgbClr val="292929"/>
                </a:solidFill>
              </a:rPr>
              <a:t> </a:t>
            </a:r>
            <a:r>
              <a:rPr kumimoji="1" lang="en-US" altLang="ja-JP" sz="600">
                <a:solidFill>
                  <a:srgbClr val="292929"/>
                </a:solidFill>
              </a:rPr>
              <a:t>© ADVANTAGE Risk Management Co.,</a:t>
            </a:r>
            <a:r>
              <a:rPr kumimoji="1" lang="en-US" altLang="ja-JP" sz="600" err="1">
                <a:solidFill>
                  <a:srgbClr val="292929"/>
                </a:solidFill>
              </a:rPr>
              <a:t>Ltd.All</a:t>
            </a:r>
            <a:r>
              <a:rPr kumimoji="1" lang="en-US" altLang="ja-JP" sz="600">
                <a:solidFill>
                  <a:srgbClr val="292929"/>
                </a:solidFill>
              </a:rPr>
              <a:t> Rights Reserved.</a:t>
            </a:r>
            <a:endParaRPr kumimoji="1" lang="ja-JP" altLang="en-US" sz="600">
              <a:solidFill>
                <a:srgbClr val="292929"/>
              </a:solidFill>
            </a:endParaRPr>
          </a:p>
        </p:txBody>
      </p:sp>
      <p:pic>
        <p:nvPicPr>
          <p:cNvPr id="9" name="図 8" descr="ロゴ&#10;&#10;自動的に生成された説明">
            <a:extLst>
              <a:ext uri="{FF2B5EF4-FFF2-40B4-BE49-F238E27FC236}">
                <a16:creationId xmlns:a16="http://schemas.microsoft.com/office/drawing/2014/main" id="{70517856-B585-4763-8530-35C8C5FF6945}"/>
              </a:ext>
            </a:extLst>
          </p:cNvPr>
          <p:cNvPicPr>
            <a:picLocks noChangeAspect="1"/>
          </p:cNvPicPr>
          <p:nvPr userDrawn="1"/>
        </p:nvPicPr>
        <p:blipFill>
          <a:blip r:embed="rId2"/>
          <a:stretch>
            <a:fillRect/>
          </a:stretch>
        </p:blipFill>
        <p:spPr>
          <a:xfrm>
            <a:off x="3019388" y="4953417"/>
            <a:ext cx="1520898" cy="784978"/>
          </a:xfrm>
          <a:prstGeom prst="rect">
            <a:avLst/>
          </a:prstGeom>
        </p:spPr>
      </p:pic>
      <p:pic>
        <p:nvPicPr>
          <p:cNvPr id="12" name="図 11">
            <a:extLst>
              <a:ext uri="{FF2B5EF4-FFF2-40B4-BE49-F238E27FC236}">
                <a16:creationId xmlns:a16="http://schemas.microsoft.com/office/drawing/2014/main" id="{20364E4C-D48A-4AE0-A282-9B28E0E64AD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9542" y="9485258"/>
            <a:ext cx="1378066" cy="617754"/>
          </a:xfrm>
          <a:prstGeom prst="rect">
            <a:avLst/>
          </a:prstGeom>
        </p:spPr>
      </p:pic>
    </p:spTree>
    <p:extLst>
      <p:ext uri="{BB962C8B-B14F-4D97-AF65-F5344CB8AC3E}">
        <p14:creationId xmlns:p14="http://schemas.microsoft.com/office/powerpoint/2010/main" val="2016551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4_タイトル スライドA">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85FBB4E6-64C2-4201-A199-711257F0384B}"/>
              </a:ext>
            </a:extLst>
          </p:cNvPr>
          <p:cNvSpPr/>
          <p:nvPr userDrawn="1"/>
        </p:nvSpPr>
        <p:spPr>
          <a:xfrm>
            <a:off x="0" y="3"/>
            <a:ext cx="4596291" cy="8777846"/>
          </a:xfrm>
          <a:prstGeom prst="rect">
            <a:avLst/>
          </a:prstGeom>
          <a:solidFill>
            <a:schemeClr val="accent1">
              <a:alpha val="9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13" name="正方形/長方形 12">
            <a:extLst>
              <a:ext uri="{FF2B5EF4-FFF2-40B4-BE49-F238E27FC236}">
                <a16:creationId xmlns:a16="http://schemas.microsoft.com/office/drawing/2014/main" id="{85FBB4E6-64C2-4201-A199-711257F0384B}"/>
              </a:ext>
            </a:extLst>
          </p:cNvPr>
          <p:cNvSpPr/>
          <p:nvPr userDrawn="1"/>
        </p:nvSpPr>
        <p:spPr>
          <a:xfrm>
            <a:off x="4591795" y="2"/>
            <a:ext cx="572225" cy="8777846"/>
          </a:xfrm>
          <a:prstGeom prst="rect">
            <a:avLst/>
          </a:prstGeom>
          <a:solidFill>
            <a:srgbClr val="AEE0DF">
              <a:alpha val="72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19" name="テキスト プレースホルダー 7"/>
          <p:cNvSpPr>
            <a:spLocks noGrp="1"/>
          </p:cNvSpPr>
          <p:nvPr>
            <p:ph type="body" sz="quarter" idx="19" hasCustomPrompt="1"/>
          </p:nvPr>
        </p:nvSpPr>
        <p:spPr>
          <a:xfrm>
            <a:off x="543686" y="1097110"/>
            <a:ext cx="3608586" cy="863825"/>
          </a:xfrm>
          <a:prstGeom prst="rect">
            <a:avLst/>
          </a:prstGeom>
        </p:spPr>
        <p:txBody>
          <a:bodyPr vert="horz" anchor="t">
            <a:normAutofit/>
          </a:bodyPr>
          <a:lstStyle>
            <a:lvl1pPr marL="0" indent="0" algn="l">
              <a:lnSpc>
                <a:spcPct val="100000"/>
              </a:lnSpc>
              <a:spcBef>
                <a:spcPts val="0"/>
              </a:spcBef>
              <a:buNone/>
              <a:defRPr sz="1200" b="1">
                <a:solidFill>
                  <a:schemeClr val="bg1"/>
                </a:solidFill>
                <a:latin typeface="游ゴシック"/>
                <a:ea typeface="游ゴシック"/>
              </a:defRPr>
            </a:lvl1pPr>
          </a:lstStyle>
          <a:p>
            <a:pPr lvl="0"/>
            <a:r>
              <a:rPr kumimoji="1" lang="en-US" altLang="ja-JP"/>
              <a:t>●●●●●●</a:t>
            </a:r>
            <a:r>
              <a:rPr kumimoji="1" lang="ja-JP" altLang="en-US"/>
              <a:t>株式会社 御中</a:t>
            </a:r>
          </a:p>
        </p:txBody>
      </p:sp>
      <p:sp>
        <p:nvSpPr>
          <p:cNvPr id="21" name="テキスト プレースホルダー 7"/>
          <p:cNvSpPr>
            <a:spLocks noGrp="1"/>
          </p:cNvSpPr>
          <p:nvPr>
            <p:ph type="body" sz="quarter" idx="21" hasCustomPrompt="1"/>
          </p:nvPr>
        </p:nvSpPr>
        <p:spPr>
          <a:xfrm>
            <a:off x="583311" y="3152665"/>
            <a:ext cx="3608585" cy="863825"/>
          </a:xfrm>
          <a:prstGeom prst="rect">
            <a:avLst/>
          </a:prstGeom>
        </p:spPr>
        <p:txBody>
          <a:bodyPr vert="horz" anchor="t">
            <a:normAutofit/>
          </a:bodyPr>
          <a:lstStyle>
            <a:lvl1pPr marL="0" indent="0" algn="l">
              <a:lnSpc>
                <a:spcPct val="100000"/>
              </a:lnSpc>
              <a:spcBef>
                <a:spcPts val="0"/>
              </a:spcBef>
              <a:buNone/>
              <a:defRPr sz="1100" b="0" kern="700" spc="84">
                <a:solidFill>
                  <a:schemeClr val="bg1"/>
                </a:solidFill>
                <a:latin typeface="游ゴシック"/>
                <a:ea typeface="游ゴシック"/>
              </a:defRPr>
            </a:lvl1pPr>
          </a:lstStyle>
          <a:p>
            <a:pPr lvl="0"/>
            <a:r>
              <a:rPr kumimoji="1" lang="ja-JP" altLang="en-US"/>
              <a:t>企業の「未来基準の元気」を</a:t>
            </a:r>
            <a:endParaRPr kumimoji="1" lang="en-US" altLang="ja-JP"/>
          </a:p>
          <a:p>
            <a:pPr lvl="0"/>
            <a:r>
              <a:rPr kumimoji="1" lang="ja-JP" altLang="en-US"/>
              <a:t>支援する総合プログラム</a:t>
            </a:r>
          </a:p>
        </p:txBody>
      </p:sp>
      <p:sp>
        <p:nvSpPr>
          <p:cNvPr id="24" name="テキスト プレースホルダー 7"/>
          <p:cNvSpPr>
            <a:spLocks noGrp="1"/>
          </p:cNvSpPr>
          <p:nvPr>
            <p:ph type="body" sz="quarter" idx="22" hasCustomPrompt="1"/>
          </p:nvPr>
        </p:nvSpPr>
        <p:spPr>
          <a:xfrm>
            <a:off x="543685" y="6281443"/>
            <a:ext cx="3608585" cy="525918"/>
          </a:xfrm>
          <a:prstGeom prst="rect">
            <a:avLst/>
          </a:prstGeom>
        </p:spPr>
        <p:txBody>
          <a:bodyPr vert="horz" anchor="t">
            <a:normAutofit/>
          </a:bodyPr>
          <a:lstStyle>
            <a:lvl1pPr marL="0" indent="0" algn="l">
              <a:lnSpc>
                <a:spcPct val="100000"/>
              </a:lnSpc>
              <a:spcBef>
                <a:spcPts val="0"/>
              </a:spcBef>
              <a:buNone/>
              <a:defRPr sz="1100" b="0" kern="700" spc="169">
                <a:solidFill>
                  <a:schemeClr val="bg1"/>
                </a:solidFill>
                <a:latin typeface="游ゴシック"/>
                <a:ea typeface="游ゴシック"/>
              </a:defRPr>
            </a:lvl1pPr>
          </a:lstStyle>
          <a:p>
            <a:pPr lvl="0"/>
            <a:r>
              <a:rPr kumimoji="1" lang="ja-JP" altLang="en-US"/>
              <a:t>アドバンテッジタフネス</a:t>
            </a:r>
          </a:p>
        </p:txBody>
      </p:sp>
      <p:sp>
        <p:nvSpPr>
          <p:cNvPr id="2" name="タイトル 1">
            <a:extLst>
              <a:ext uri="{FF2B5EF4-FFF2-40B4-BE49-F238E27FC236}">
                <a16:creationId xmlns:a16="http://schemas.microsoft.com/office/drawing/2014/main" id="{49C858B8-45A1-C74B-A489-B934D3996D9B}"/>
              </a:ext>
            </a:extLst>
          </p:cNvPr>
          <p:cNvSpPr>
            <a:spLocks noGrp="1"/>
          </p:cNvSpPr>
          <p:nvPr>
            <p:ph type="title" hasCustomPrompt="1"/>
          </p:nvPr>
        </p:nvSpPr>
        <p:spPr>
          <a:xfrm>
            <a:off x="543686" y="3721705"/>
            <a:ext cx="3608586" cy="2913530"/>
          </a:xfrm>
          <a:prstGeom prst="rect">
            <a:avLst/>
          </a:prstGeom>
        </p:spPr>
        <p:txBody>
          <a:bodyPr anchor="ctr">
            <a:normAutofit/>
          </a:bodyPr>
          <a:lstStyle>
            <a:lvl1pPr algn="l">
              <a:lnSpc>
                <a:spcPct val="90000"/>
              </a:lnSpc>
              <a:defRPr sz="2800" b="1">
                <a:solidFill>
                  <a:schemeClr val="bg1"/>
                </a:solidFill>
                <a:latin typeface="Arial" panose="020B0604020202020204" pitchFamily="34" charset="0"/>
                <a:cs typeface="Arial" panose="020B0604020202020204" pitchFamily="34" charset="0"/>
              </a:defRPr>
            </a:lvl1pPr>
          </a:lstStyle>
          <a:p>
            <a:r>
              <a:rPr kumimoji="1" lang="en-US" altLang="ja-JP"/>
              <a:t>ADVANTAGE</a:t>
            </a:r>
            <a:br>
              <a:rPr kumimoji="1" lang="en-US" altLang="ja-JP"/>
            </a:br>
            <a:r>
              <a:rPr kumimoji="1" lang="en-US" altLang="ja-JP"/>
              <a:t>TOUGHNESS</a:t>
            </a:r>
            <a:endParaRPr kumimoji="1" lang="ja-JP" altLang="en-US"/>
          </a:p>
        </p:txBody>
      </p:sp>
      <p:sp>
        <p:nvSpPr>
          <p:cNvPr id="17" name="テキスト プレースホルダー 7">
            <a:extLst>
              <a:ext uri="{FF2B5EF4-FFF2-40B4-BE49-F238E27FC236}">
                <a16:creationId xmlns:a16="http://schemas.microsoft.com/office/drawing/2014/main" id="{509BBCB3-5395-40CD-9182-320BA76FF32A}"/>
              </a:ext>
            </a:extLst>
          </p:cNvPr>
          <p:cNvSpPr>
            <a:spLocks noGrp="1"/>
          </p:cNvSpPr>
          <p:nvPr>
            <p:ph type="body" sz="quarter" idx="23" hasCustomPrompt="1"/>
          </p:nvPr>
        </p:nvSpPr>
        <p:spPr>
          <a:xfrm>
            <a:off x="543685" y="6837821"/>
            <a:ext cx="3608585" cy="690003"/>
          </a:xfrm>
          <a:prstGeom prst="rect">
            <a:avLst/>
          </a:prstGeom>
        </p:spPr>
        <p:txBody>
          <a:bodyPr vert="horz" anchor="t">
            <a:normAutofit/>
          </a:bodyPr>
          <a:lstStyle>
            <a:lvl1pPr marL="0" indent="0" algn="l">
              <a:lnSpc>
                <a:spcPct val="100000"/>
              </a:lnSpc>
              <a:spcBef>
                <a:spcPts val="0"/>
              </a:spcBef>
              <a:buNone/>
              <a:defRPr sz="1100" b="0" kern="700" spc="169">
                <a:solidFill>
                  <a:schemeClr val="bg1"/>
                </a:solidFill>
                <a:latin typeface="游ゴシック"/>
                <a:ea typeface="游ゴシック"/>
              </a:defRPr>
            </a:lvl1pPr>
          </a:lstStyle>
          <a:p>
            <a:pPr lvl="0"/>
            <a:r>
              <a:rPr kumimoji="1" lang="en-US" altLang="ja-JP"/>
              <a:t>00</a:t>
            </a:r>
            <a:r>
              <a:rPr kumimoji="1" lang="ja-JP" altLang="en-US"/>
              <a:t>年</a:t>
            </a:r>
            <a:r>
              <a:rPr kumimoji="1" lang="en-US" altLang="ja-JP"/>
              <a:t>00</a:t>
            </a:r>
            <a:r>
              <a:rPr kumimoji="1" lang="ja-JP" altLang="en-US"/>
              <a:t>月</a:t>
            </a:r>
            <a:r>
              <a:rPr kumimoji="1" lang="en-US" altLang="ja-JP"/>
              <a:t>00</a:t>
            </a:r>
            <a:r>
              <a:rPr kumimoji="1" lang="ja-JP" altLang="en-US"/>
              <a:t>日</a:t>
            </a:r>
          </a:p>
        </p:txBody>
      </p:sp>
      <p:sp>
        <p:nvSpPr>
          <p:cNvPr id="36" name="テキスト ボックス 35">
            <a:extLst>
              <a:ext uri="{FF2B5EF4-FFF2-40B4-BE49-F238E27FC236}">
                <a16:creationId xmlns:a16="http://schemas.microsoft.com/office/drawing/2014/main" id="{A7668BA5-B05C-4148-AE07-637EF2DFFF97}"/>
              </a:ext>
            </a:extLst>
          </p:cNvPr>
          <p:cNvSpPr txBox="1"/>
          <p:nvPr userDrawn="1"/>
        </p:nvSpPr>
        <p:spPr>
          <a:xfrm>
            <a:off x="4591795" y="10146721"/>
            <a:ext cx="1108457" cy="204780"/>
          </a:xfrm>
          <a:prstGeom prst="rect">
            <a:avLst/>
          </a:prstGeom>
          <a:solidFill>
            <a:srgbClr val="009999"/>
          </a:solidFill>
          <a:ln w="6350" cmpd="sng">
            <a:noFill/>
          </a:ln>
        </p:spPr>
        <p:txBody>
          <a:bodyPr wrap="square" lIns="72000" tIns="25200" rIns="72000" bIns="25200" rtlCol="0">
            <a:spAutoFit/>
          </a:bodyPr>
          <a:lstStyle/>
          <a:p>
            <a:pPr algn="ctr"/>
            <a:r>
              <a:rPr lang="en-US" altLang="ja-JP" sz="1000">
                <a:solidFill>
                  <a:schemeClr val="bg1"/>
                </a:solidFill>
                <a:latin typeface="游ゴシック"/>
                <a:ea typeface="游ゴシック"/>
                <a:cs typeface="游ゴシック"/>
              </a:rPr>
              <a:t>confidential</a:t>
            </a:r>
            <a:endParaRPr kumimoji="1" lang="ja-JP" altLang="en-US" sz="1000">
              <a:solidFill>
                <a:schemeClr val="bg1"/>
              </a:solidFill>
              <a:latin typeface="游ゴシック"/>
              <a:ea typeface="游ゴシック"/>
              <a:cs typeface="游ゴシック"/>
            </a:endParaRPr>
          </a:p>
        </p:txBody>
      </p:sp>
      <p:pic>
        <p:nvPicPr>
          <p:cNvPr id="18" name="図 17" descr="ロゴ&#10;&#10;自動的に生成された説明">
            <a:extLst>
              <a:ext uri="{FF2B5EF4-FFF2-40B4-BE49-F238E27FC236}">
                <a16:creationId xmlns:a16="http://schemas.microsoft.com/office/drawing/2014/main" id="{A299477F-BDA8-43DE-AE23-4270C104694E}"/>
              </a:ext>
            </a:extLst>
          </p:cNvPr>
          <p:cNvPicPr>
            <a:picLocks noChangeAspect="1"/>
          </p:cNvPicPr>
          <p:nvPr userDrawn="1"/>
        </p:nvPicPr>
        <p:blipFill>
          <a:blip r:embed="rId2"/>
          <a:stretch>
            <a:fillRect/>
          </a:stretch>
        </p:blipFill>
        <p:spPr>
          <a:xfrm>
            <a:off x="5535849" y="231426"/>
            <a:ext cx="1677267" cy="865684"/>
          </a:xfrm>
          <a:prstGeom prst="rect">
            <a:avLst/>
          </a:prstGeom>
        </p:spPr>
      </p:pic>
      <p:pic>
        <p:nvPicPr>
          <p:cNvPr id="22" name="図 21">
            <a:extLst>
              <a:ext uri="{FF2B5EF4-FFF2-40B4-BE49-F238E27FC236}">
                <a16:creationId xmlns:a16="http://schemas.microsoft.com/office/drawing/2014/main" id="{72D04199-E12E-42E3-9CDB-AB1D891F54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13659" y="9764561"/>
            <a:ext cx="1378066" cy="617754"/>
          </a:xfrm>
          <a:prstGeom prst="rect">
            <a:avLst/>
          </a:prstGeom>
        </p:spPr>
      </p:pic>
      <p:grpSp>
        <p:nvGrpSpPr>
          <p:cNvPr id="23" name="図形グループ 9">
            <a:extLst>
              <a:ext uri="{FF2B5EF4-FFF2-40B4-BE49-F238E27FC236}">
                <a16:creationId xmlns:a16="http://schemas.microsoft.com/office/drawing/2014/main" id="{FD21EF53-2887-43D2-BDD0-7D4DC9A4EBB6}"/>
              </a:ext>
            </a:extLst>
          </p:cNvPr>
          <p:cNvGrpSpPr/>
          <p:nvPr userDrawn="1"/>
        </p:nvGrpSpPr>
        <p:grpSpPr>
          <a:xfrm>
            <a:off x="133109" y="9708807"/>
            <a:ext cx="2165036" cy="729261"/>
            <a:chOff x="6972531" y="4263458"/>
            <a:chExt cx="1945070" cy="655169"/>
          </a:xfrm>
        </p:grpSpPr>
        <p:sp>
          <p:nvSpPr>
            <p:cNvPr id="25" name="正方形/長方形 24">
              <a:extLst>
                <a:ext uri="{FF2B5EF4-FFF2-40B4-BE49-F238E27FC236}">
                  <a16:creationId xmlns:a16="http://schemas.microsoft.com/office/drawing/2014/main" id="{3C67AF54-B9A7-4B54-BED0-DFBFB6315145}"/>
                </a:ext>
              </a:extLst>
            </p:cNvPr>
            <p:cNvSpPr/>
            <p:nvPr/>
          </p:nvSpPr>
          <p:spPr>
            <a:xfrm>
              <a:off x="6972531" y="4263458"/>
              <a:ext cx="1945070" cy="655169"/>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nvGrpSpPr>
            <p:cNvPr id="28" name="図形グループ 11">
              <a:extLst>
                <a:ext uri="{FF2B5EF4-FFF2-40B4-BE49-F238E27FC236}">
                  <a16:creationId xmlns:a16="http://schemas.microsoft.com/office/drawing/2014/main" id="{FD41D098-3A37-4C34-81E4-58F32B885263}"/>
                </a:ext>
              </a:extLst>
            </p:cNvPr>
            <p:cNvGrpSpPr/>
            <p:nvPr/>
          </p:nvGrpSpPr>
          <p:grpSpPr>
            <a:xfrm>
              <a:off x="7135096" y="4357276"/>
              <a:ext cx="1650063" cy="505836"/>
              <a:chOff x="4701654" y="3340011"/>
              <a:chExt cx="3155070" cy="967203"/>
            </a:xfrm>
          </p:grpSpPr>
          <p:pic>
            <p:nvPicPr>
              <p:cNvPr id="31" name="図 30">
                <a:extLst>
                  <a:ext uri="{FF2B5EF4-FFF2-40B4-BE49-F238E27FC236}">
                    <a16:creationId xmlns:a16="http://schemas.microsoft.com/office/drawing/2014/main" id="{10FB57B1-BC57-43A3-A981-10FE71BFAB8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701654" y="3371761"/>
                <a:ext cx="2069690" cy="935453"/>
              </a:xfrm>
              <a:prstGeom prst="rect">
                <a:avLst/>
              </a:prstGeom>
            </p:spPr>
          </p:pic>
          <p:pic>
            <p:nvPicPr>
              <p:cNvPr id="32" name="図 31">
                <a:extLst>
                  <a:ext uri="{FF2B5EF4-FFF2-40B4-BE49-F238E27FC236}">
                    <a16:creationId xmlns:a16="http://schemas.microsoft.com/office/drawing/2014/main" id="{9188EC2F-FA17-4099-A8BC-72FE4B096F4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07833" y="3340011"/>
                <a:ext cx="848891" cy="819279"/>
              </a:xfrm>
              <a:prstGeom prst="rect">
                <a:avLst/>
              </a:prstGeom>
            </p:spPr>
          </p:pic>
        </p:grpSp>
      </p:grpSp>
      <p:sp>
        <p:nvSpPr>
          <p:cNvPr id="20" name="正方形/長方形 19">
            <a:extLst>
              <a:ext uri="{FF2B5EF4-FFF2-40B4-BE49-F238E27FC236}">
                <a16:creationId xmlns:a16="http://schemas.microsoft.com/office/drawing/2014/main" id="{B6C04DBE-CF79-4BE8-8C32-D19F38E11DE4}"/>
              </a:ext>
            </a:extLst>
          </p:cNvPr>
          <p:cNvSpPr/>
          <p:nvPr userDrawn="1"/>
        </p:nvSpPr>
        <p:spPr>
          <a:xfrm>
            <a:off x="4191896" y="10272416"/>
            <a:ext cx="3403984" cy="3931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600">
                <a:solidFill>
                  <a:srgbClr val="292929"/>
                </a:solidFill>
              </a:rPr>
              <a:t>Copyright</a:t>
            </a:r>
            <a:r>
              <a:rPr kumimoji="1" lang="ja-JP" altLang="en-US" sz="600">
                <a:solidFill>
                  <a:srgbClr val="292929"/>
                </a:solidFill>
              </a:rPr>
              <a:t> </a:t>
            </a:r>
            <a:r>
              <a:rPr kumimoji="1" lang="en-US" altLang="ja-JP" sz="600">
                <a:solidFill>
                  <a:srgbClr val="292929"/>
                </a:solidFill>
              </a:rPr>
              <a:t>© ADVANTAGE Risk Management Co.,</a:t>
            </a:r>
            <a:r>
              <a:rPr kumimoji="1" lang="en-US" altLang="ja-JP" sz="600" err="1">
                <a:solidFill>
                  <a:srgbClr val="292929"/>
                </a:solidFill>
              </a:rPr>
              <a:t>Ltd.All</a:t>
            </a:r>
            <a:r>
              <a:rPr kumimoji="1" lang="en-US" altLang="ja-JP" sz="600">
                <a:solidFill>
                  <a:srgbClr val="292929"/>
                </a:solidFill>
              </a:rPr>
              <a:t> Rights Reserved.</a:t>
            </a:r>
            <a:endParaRPr kumimoji="1" lang="ja-JP" altLang="en-US" sz="600">
              <a:solidFill>
                <a:srgbClr val="292929"/>
              </a:solidFill>
            </a:endParaRPr>
          </a:p>
        </p:txBody>
      </p:sp>
    </p:spTree>
    <p:extLst>
      <p:ext uri="{BB962C8B-B14F-4D97-AF65-F5344CB8AC3E}">
        <p14:creationId xmlns:p14="http://schemas.microsoft.com/office/powerpoint/2010/main" val="2488091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5_タイトル スライドB">
    <p:spTree>
      <p:nvGrpSpPr>
        <p:cNvPr id="1" name=""/>
        <p:cNvGrpSpPr/>
        <p:nvPr/>
      </p:nvGrpSpPr>
      <p:grpSpPr>
        <a:xfrm>
          <a:off x="0" y="0"/>
          <a:ext cx="0" cy="0"/>
          <a:chOff x="0" y="0"/>
          <a:chExt cx="0" cy="0"/>
        </a:xfrm>
      </p:grpSpPr>
      <p:sp>
        <p:nvSpPr>
          <p:cNvPr id="17" name="テキスト プレースホルダー 7"/>
          <p:cNvSpPr>
            <a:spLocks noGrp="1"/>
          </p:cNvSpPr>
          <p:nvPr>
            <p:ph type="body" sz="quarter" idx="19" hasCustomPrompt="1"/>
          </p:nvPr>
        </p:nvSpPr>
        <p:spPr>
          <a:xfrm>
            <a:off x="3807920" y="2225624"/>
            <a:ext cx="3384791" cy="863825"/>
          </a:xfrm>
          <a:prstGeom prst="rect">
            <a:avLst/>
          </a:prstGeom>
        </p:spPr>
        <p:txBody>
          <a:bodyPr vert="horz" anchor="t">
            <a:normAutofit/>
          </a:bodyPr>
          <a:lstStyle>
            <a:lvl1pPr marL="0" indent="0" algn="l">
              <a:lnSpc>
                <a:spcPct val="100000"/>
              </a:lnSpc>
              <a:spcBef>
                <a:spcPts val="0"/>
              </a:spcBef>
              <a:buNone/>
              <a:defRPr sz="1800" b="0">
                <a:solidFill>
                  <a:srgbClr val="009999"/>
                </a:solidFill>
                <a:latin typeface="游ゴシック"/>
                <a:ea typeface="游ゴシック"/>
              </a:defRPr>
            </a:lvl1pPr>
          </a:lstStyle>
          <a:p>
            <a:pPr lvl="0"/>
            <a:r>
              <a:rPr kumimoji="1" lang="ja-JP" altLang="en-US"/>
              <a:t>タイトルタイトル</a:t>
            </a:r>
          </a:p>
        </p:txBody>
      </p:sp>
      <p:sp>
        <p:nvSpPr>
          <p:cNvPr id="18" name="正方形/長方形 17">
            <a:extLst>
              <a:ext uri="{FF2B5EF4-FFF2-40B4-BE49-F238E27FC236}">
                <a16:creationId xmlns:a16="http://schemas.microsoft.com/office/drawing/2014/main" id="{85FBB4E6-64C2-4201-A199-711257F0384B}"/>
              </a:ext>
            </a:extLst>
          </p:cNvPr>
          <p:cNvSpPr/>
          <p:nvPr userDrawn="1"/>
        </p:nvSpPr>
        <p:spPr>
          <a:xfrm>
            <a:off x="366964" y="1050174"/>
            <a:ext cx="2219584" cy="8591466"/>
          </a:xfrm>
          <a:prstGeom prst="rect">
            <a:avLst/>
          </a:prstGeom>
          <a:solidFill>
            <a:schemeClr val="accent1">
              <a:alpha val="9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20" name="正方形/長方形 19">
            <a:extLst>
              <a:ext uri="{FF2B5EF4-FFF2-40B4-BE49-F238E27FC236}">
                <a16:creationId xmlns:a16="http://schemas.microsoft.com/office/drawing/2014/main" id="{85FBB4E6-64C2-4201-A199-711257F0384B}"/>
              </a:ext>
            </a:extLst>
          </p:cNvPr>
          <p:cNvSpPr/>
          <p:nvPr userDrawn="1"/>
        </p:nvSpPr>
        <p:spPr>
          <a:xfrm>
            <a:off x="-520" y="1050174"/>
            <a:ext cx="367484" cy="8591466"/>
          </a:xfrm>
          <a:prstGeom prst="rect">
            <a:avLst/>
          </a:prstGeom>
          <a:solidFill>
            <a:srgbClr val="AEE0DF">
              <a:alpha val="72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40500" rtlCol="0" anchor="ctr"/>
          <a:lstStyle/>
          <a:p>
            <a:pPr algn="ctr"/>
            <a:endParaRPr kumimoji="1" lang="ja-JP" altLang="en-US" sz="675" b="0" i="0">
              <a:solidFill>
                <a:srgbClr val="FABE00"/>
              </a:solidFill>
              <a:latin typeface="Yu Gothic Light" panose="020B0300000000000000" pitchFamily="34" charset="-128"/>
              <a:ea typeface="Yu Gothic Light" panose="020B0300000000000000" pitchFamily="34" charset="-128"/>
              <a:cs typeface="メイリオ" pitchFamily="50" charset="-128"/>
            </a:endParaRPr>
          </a:p>
        </p:txBody>
      </p:sp>
      <p:sp>
        <p:nvSpPr>
          <p:cNvPr id="30" name="テキスト プレースホルダー 28"/>
          <p:cNvSpPr>
            <a:spLocks noGrp="1"/>
          </p:cNvSpPr>
          <p:nvPr>
            <p:ph type="body" sz="quarter" idx="12" hasCustomPrompt="1"/>
          </p:nvPr>
        </p:nvSpPr>
        <p:spPr>
          <a:xfrm>
            <a:off x="2862331" y="1665454"/>
            <a:ext cx="1027465" cy="1559899"/>
          </a:xfrm>
          <a:prstGeom prst="rect">
            <a:avLst/>
          </a:prstGeom>
        </p:spPr>
        <p:txBody>
          <a:bodyPr vert="horz">
            <a:normAutofit/>
          </a:bodyPr>
          <a:lstStyle>
            <a:lvl1pPr marL="0" indent="0">
              <a:buFontTx/>
              <a:buNone/>
              <a:defRPr sz="3600" b="1">
                <a:solidFill>
                  <a:schemeClr val="accent3"/>
                </a:solidFill>
                <a:latin typeface="游明朝 Demibold" panose="02020600000000000000" pitchFamily="18" charset="-128"/>
                <a:ea typeface="游明朝 Demibold" panose="02020600000000000000" pitchFamily="18" charset="-128"/>
              </a:defRPr>
            </a:lvl1pPr>
          </a:lstStyle>
          <a:p>
            <a:pPr lvl="0"/>
            <a:r>
              <a:rPr kumimoji="1" lang="en-US" altLang="ja-JP"/>
              <a:t>01</a:t>
            </a:r>
            <a:endParaRPr kumimoji="1" lang="ja-JP" altLang="en-US"/>
          </a:p>
        </p:txBody>
      </p:sp>
      <p:sp>
        <p:nvSpPr>
          <p:cNvPr id="21" name="スライド番号プレースホルダー 5"/>
          <p:cNvSpPr txBox="1">
            <a:spLocks/>
          </p:cNvSpPr>
          <p:nvPr userDrawn="1"/>
        </p:nvSpPr>
        <p:spPr>
          <a:xfrm>
            <a:off x="5745003" y="10177861"/>
            <a:ext cx="1763924" cy="569241"/>
          </a:xfrm>
          <a:prstGeom prst="rect">
            <a:avLst/>
          </a:prstGeom>
        </p:spPr>
        <p:txBody>
          <a:bodyPr/>
          <a:lstStyle>
            <a:defPPr>
              <a:defRPr lang="ja-JP"/>
            </a:defPPr>
            <a:lvl1pPr marL="0" algn="r"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a:lstStyle>
          <a:p>
            <a:fld id="{4E96D5EA-B9C3-334F-8F4B-B0C747466202}" type="slidenum">
              <a:rPr lang="ja-JP" altLang="en-US" sz="506" smtClean="0">
                <a:solidFill>
                  <a:srgbClr val="4D4D4D"/>
                </a:solidFill>
                <a:latin typeface="游ゴシック"/>
                <a:ea typeface="游ゴシック"/>
              </a:rPr>
              <a:pPr/>
              <a:t>‹#›</a:t>
            </a:fld>
            <a:endParaRPr lang="ja-JP" altLang="en-US" sz="506">
              <a:solidFill>
                <a:srgbClr val="4D4D4D"/>
              </a:solidFill>
              <a:latin typeface="游ゴシック"/>
              <a:ea typeface="游ゴシック"/>
            </a:endParaRPr>
          </a:p>
        </p:txBody>
      </p:sp>
      <p:sp>
        <p:nvSpPr>
          <p:cNvPr id="23" name="タイトル 1">
            <a:extLst>
              <a:ext uri="{FF2B5EF4-FFF2-40B4-BE49-F238E27FC236}">
                <a16:creationId xmlns:a16="http://schemas.microsoft.com/office/drawing/2014/main" id="{685C232E-8756-A545-AC44-4A708170D2F4}"/>
              </a:ext>
            </a:extLst>
          </p:cNvPr>
          <p:cNvSpPr>
            <a:spLocks noGrp="1"/>
          </p:cNvSpPr>
          <p:nvPr>
            <p:ph type="title" hasCustomPrompt="1"/>
          </p:nvPr>
        </p:nvSpPr>
        <p:spPr>
          <a:xfrm>
            <a:off x="703658" y="1234955"/>
            <a:ext cx="1546196" cy="1652120"/>
          </a:xfrm>
          <a:prstGeom prst="rect">
            <a:avLst/>
          </a:prstGeom>
        </p:spPr>
        <p:txBody>
          <a:bodyPr>
            <a:normAutofit/>
          </a:bodyPr>
          <a:lstStyle>
            <a:lvl1pPr marL="0" marR="0" indent="0" algn="l" defTabSz="257171" rtl="0" eaLnBrk="1" fontAlgn="auto" latinLnBrk="0" hangingPunct="1">
              <a:lnSpc>
                <a:spcPct val="90000"/>
              </a:lnSpc>
              <a:spcBef>
                <a:spcPct val="0"/>
              </a:spcBef>
              <a:spcAft>
                <a:spcPts val="0"/>
              </a:spcAft>
              <a:buClrTx/>
              <a:buSzTx/>
              <a:buFontTx/>
              <a:buNone/>
              <a:tabLst/>
              <a:defRPr sz="1400" b="1">
                <a:solidFill>
                  <a:srgbClr val="FFFFFF"/>
                </a:solidFill>
                <a:latin typeface="Arial" panose="020B0604020202020204" pitchFamily="34" charset="0"/>
                <a:cs typeface="Arial" panose="020B0604020202020204" pitchFamily="34" charset="0"/>
              </a:defRPr>
            </a:lvl1pPr>
          </a:lstStyle>
          <a:p>
            <a:r>
              <a:rPr kumimoji="1" lang="en-US" altLang="ja-JP"/>
              <a:t>AGENDA</a:t>
            </a:r>
          </a:p>
        </p:txBody>
      </p:sp>
      <p:sp>
        <p:nvSpPr>
          <p:cNvPr id="32" name="テキスト プレースホルダー 7">
            <a:extLst>
              <a:ext uri="{FF2B5EF4-FFF2-40B4-BE49-F238E27FC236}">
                <a16:creationId xmlns:a16="http://schemas.microsoft.com/office/drawing/2014/main" id="{CACB66C7-6E43-409E-B6E3-10BB5AE05BD6}"/>
              </a:ext>
            </a:extLst>
          </p:cNvPr>
          <p:cNvSpPr>
            <a:spLocks noGrp="1"/>
          </p:cNvSpPr>
          <p:nvPr>
            <p:ph type="body" sz="quarter" idx="20" hasCustomPrompt="1"/>
          </p:nvPr>
        </p:nvSpPr>
        <p:spPr>
          <a:xfrm>
            <a:off x="3766923" y="4093926"/>
            <a:ext cx="3384791" cy="863825"/>
          </a:xfrm>
          <a:prstGeom prst="rect">
            <a:avLst/>
          </a:prstGeom>
        </p:spPr>
        <p:txBody>
          <a:bodyPr vert="horz" anchor="t">
            <a:normAutofit/>
          </a:bodyPr>
          <a:lstStyle>
            <a:lvl1pPr marL="0" indent="0" algn="l">
              <a:lnSpc>
                <a:spcPct val="100000"/>
              </a:lnSpc>
              <a:spcBef>
                <a:spcPts val="0"/>
              </a:spcBef>
              <a:buNone/>
              <a:defRPr sz="1800" b="0">
                <a:solidFill>
                  <a:srgbClr val="009999"/>
                </a:solidFill>
                <a:latin typeface="游ゴシック"/>
                <a:ea typeface="游ゴシック"/>
              </a:defRPr>
            </a:lvl1pPr>
          </a:lstStyle>
          <a:p>
            <a:pPr lvl="0"/>
            <a:r>
              <a:rPr kumimoji="1" lang="ja-JP" altLang="en-US"/>
              <a:t>タイトルタイトル</a:t>
            </a:r>
          </a:p>
        </p:txBody>
      </p:sp>
      <p:sp>
        <p:nvSpPr>
          <p:cNvPr id="33" name="テキスト プレースホルダー 28">
            <a:extLst>
              <a:ext uri="{FF2B5EF4-FFF2-40B4-BE49-F238E27FC236}">
                <a16:creationId xmlns:a16="http://schemas.microsoft.com/office/drawing/2014/main" id="{0261B114-F421-407A-A208-BAEB5272F38E}"/>
              </a:ext>
            </a:extLst>
          </p:cNvPr>
          <p:cNvSpPr>
            <a:spLocks noGrp="1"/>
          </p:cNvSpPr>
          <p:nvPr>
            <p:ph type="body" sz="quarter" idx="21" hasCustomPrompt="1"/>
          </p:nvPr>
        </p:nvSpPr>
        <p:spPr>
          <a:xfrm>
            <a:off x="2821334" y="3533756"/>
            <a:ext cx="1027465" cy="1559899"/>
          </a:xfrm>
          <a:prstGeom prst="rect">
            <a:avLst/>
          </a:prstGeom>
        </p:spPr>
        <p:txBody>
          <a:bodyPr vert="horz">
            <a:normAutofit/>
          </a:bodyPr>
          <a:lstStyle>
            <a:lvl1pPr marL="0" indent="0">
              <a:buFontTx/>
              <a:buNone/>
              <a:defRPr sz="3600" b="1">
                <a:solidFill>
                  <a:schemeClr val="accent3"/>
                </a:solidFill>
                <a:latin typeface="游明朝 Demibold" panose="02020600000000000000" pitchFamily="18" charset="-128"/>
                <a:ea typeface="游明朝 Demibold" panose="02020600000000000000" pitchFamily="18" charset="-128"/>
              </a:defRPr>
            </a:lvl1pPr>
          </a:lstStyle>
          <a:p>
            <a:pPr lvl="0"/>
            <a:r>
              <a:rPr kumimoji="1" lang="en-US" altLang="ja-JP"/>
              <a:t>02</a:t>
            </a:r>
            <a:endParaRPr kumimoji="1" lang="ja-JP" altLang="en-US"/>
          </a:p>
        </p:txBody>
      </p:sp>
      <p:sp>
        <p:nvSpPr>
          <p:cNvPr id="34" name="テキスト プレースホルダー 7">
            <a:extLst>
              <a:ext uri="{FF2B5EF4-FFF2-40B4-BE49-F238E27FC236}">
                <a16:creationId xmlns:a16="http://schemas.microsoft.com/office/drawing/2014/main" id="{267441CD-ED15-49EB-8D6A-0A7309E56795}"/>
              </a:ext>
            </a:extLst>
          </p:cNvPr>
          <p:cNvSpPr>
            <a:spLocks noGrp="1"/>
          </p:cNvSpPr>
          <p:nvPr>
            <p:ph type="body" sz="quarter" idx="22" hasCustomPrompt="1"/>
          </p:nvPr>
        </p:nvSpPr>
        <p:spPr>
          <a:xfrm>
            <a:off x="3766923" y="5962225"/>
            <a:ext cx="3384791" cy="863825"/>
          </a:xfrm>
          <a:prstGeom prst="rect">
            <a:avLst/>
          </a:prstGeom>
        </p:spPr>
        <p:txBody>
          <a:bodyPr vert="horz" anchor="t">
            <a:normAutofit/>
          </a:bodyPr>
          <a:lstStyle>
            <a:lvl1pPr marL="0" indent="0" algn="l">
              <a:lnSpc>
                <a:spcPct val="100000"/>
              </a:lnSpc>
              <a:spcBef>
                <a:spcPts val="0"/>
              </a:spcBef>
              <a:buNone/>
              <a:defRPr sz="1800" b="0">
                <a:solidFill>
                  <a:srgbClr val="009999"/>
                </a:solidFill>
                <a:latin typeface="游ゴシック"/>
                <a:ea typeface="游ゴシック"/>
              </a:defRPr>
            </a:lvl1pPr>
          </a:lstStyle>
          <a:p>
            <a:pPr lvl="0"/>
            <a:r>
              <a:rPr kumimoji="1" lang="ja-JP" altLang="en-US"/>
              <a:t>タイトルタイトル</a:t>
            </a:r>
          </a:p>
        </p:txBody>
      </p:sp>
      <p:sp>
        <p:nvSpPr>
          <p:cNvPr id="36" name="テキスト プレースホルダー 28">
            <a:extLst>
              <a:ext uri="{FF2B5EF4-FFF2-40B4-BE49-F238E27FC236}">
                <a16:creationId xmlns:a16="http://schemas.microsoft.com/office/drawing/2014/main" id="{D257D519-66EA-4CB1-A3BF-A3C5E7BF0DF3}"/>
              </a:ext>
            </a:extLst>
          </p:cNvPr>
          <p:cNvSpPr>
            <a:spLocks noGrp="1"/>
          </p:cNvSpPr>
          <p:nvPr>
            <p:ph type="body" sz="quarter" idx="23" hasCustomPrompt="1"/>
          </p:nvPr>
        </p:nvSpPr>
        <p:spPr>
          <a:xfrm>
            <a:off x="2821334" y="5402058"/>
            <a:ext cx="1027465" cy="1559899"/>
          </a:xfrm>
          <a:prstGeom prst="rect">
            <a:avLst/>
          </a:prstGeom>
        </p:spPr>
        <p:txBody>
          <a:bodyPr vert="horz">
            <a:normAutofit/>
          </a:bodyPr>
          <a:lstStyle>
            <a:lvl1pPr marL="0" indent="0">
              <a:buFontTx/>
              <a:buNone/>
              <a:defRPr sz="3600" b="1">
                <a:solidFill>
                  <a:schemeClr val="accent3"/>
                </a:solidFill>
                <a:latin typeface="游明朝 Demibold" panose="02020600000000000000" pitchFamily="18" charset="-128"/>
                <a:ea typeface="游明朝 Demibold" panose="02020600000000000000" pitchFamily="18" charset="-128"/>
              </a:defRPr>
            </a:lvl1pPr>
          </a:lstStyle>
          <a:p>
            <a:pPr lvl="0"/>
            <a:r>
              <a:rPr kumimoji="1" lang="en-US" altLang="ja-JP"/>
              <a:t>03</a:t>
            </a:r>
            <a:endParaRPr kumimoji="1" lang="ja-JP" altLang="en-US"/>
          </a:p>
        </p:txBody>
      </p:sp>
      <p:sp>
        <p:nvSpPr>
          <p:cNvPr id="38" name="テキスト プレースホルダー 7">
            <a:extLst>
              <a:ext uri="{FF2B5EF4-FFF2-40B4-BE49-F238E27FC236}">
                <a16:creationId xmlns:a16="http://schemas.microsoft.com/office/drawing/2014/main" id="{BA33C194-A652-4C11-B9E4-CC85BBE44302}"/>
              </a:ext>
            </a:extLst>
          </p:cNvPr>
          <p:cNvSpPr>
            <a:spLocks noGrp="1"/>
          </p:cNvSpPr>
          <p:nvPr>
            <p:ph type="body" sz="quarter" idx="24" hasCustomPrompt="1"/>
          </p:nvPr>
        </p:nvSpPr>
        <p:spPr>
          <a:xfrm>
            <a:off x="3766923" y="7877649"/>
            <a:ext cx="3384791" cy="863825"/>
          </a:xfrm>
          <a:prstGeom prst="rect">
            <a:avLst/>
          </a:prstGeom>
        </p:spPr>
        <p:txBody>
          <a:bodyPr vert="horz" anchor="t">
            <a:normAutofit/>
          </a:bodyPr>
          <a:lstStyle>
            <a:lvl1pPr marL="0" indent="0" algn="l">
              <a:lnSpc>
                <a:spcPct val="100000"/>
              </a:lnSpc>
              <a:spcBef>
                <a:spcPts val="0"/>
              </a:spcBef>
              <a:buNone/>
              <a:defRPr sz="1800" b="0">
                <a:solidFill>
                  <a:srgbClr val="009999"/>
                </a:solidFill>
                <a:latin typeface="游ゴシック"/>
                <a:ea typeface="游ゴシック"/>
              </a:defRPr>
            </a:lvl1pPr>
          </a:lstStyle>
          <a:p>
            <a:pPr lvl="0"/>
            <a:r>
              <a:rPr kumimoji="1" lang="ja-JP" altLang="en-US"/>
              <a:t>タイトルタイトル</a:t>
            </a:r>
          </a:p>
        </p:txBody>
      </p:sp>
      <p:sp>
        <p:nvSpPr>
          <p:cNvPr id="40" name="テキスト プレースホルダー 28">
            <a:extLst>
              <a:ext uri="{FF2B5EF4-FFF2-40B4-BE49-F238E27FC236}">
                <a16:creationId xmlns:a16="http://schemas.microsoft.com/office/drawing/2014/main" id="{F1B9C2F0-B9F2-49C6-BD23-72555D436D3D}"/>
              </a:ext>
            </a:extLst>
          </p:cNvPr>
          <p:cNvSpPr>
            <a:spLocks noGrp="1"/>
          </p:cNvSpPr>
          <p:nvPr>
            <p:ph type="body" sz="quarter" idx="25" hasCustomPrompt="1"/>
          </p:nvPr>
        </p:nvSpPr>
        <p:spPr>
          <a:xfrm>
            <a:off x="2821334" y="7384564"/>
            <a:ext cx="1027465" cy="1559899"/>
          </a:xfrm>
          <a:prstGeom prst="rect">
            <a:avLst/>
          </a:prstGeom>
        </p:spPr>
        <p:txBody>
          <a:bodyPr vert="horz">
            <a:normAutofit/>
          </a:bodyPr>
          <a:lstStyle>
            <a:lvl1pPr marL="0" indent="0">
              <a:buFontTx/>
              <a:buNone/>
              <a:defRPr sz="3600" b="0">
                <a:solidFill>
                  <a:schemeClr val="accent3"/>
                </a:solidFill>
                <a:latin typeface="游明朝 Demibold" panose="02020600000000000000" pitchFamily="18" charset="-128"/>
                <a:ea typeface="游明朝 Demibold" panose="02020600000000000000" pitchFamily="18" charset="-128"/>
              </a:defRPr>
            </a:lvl1pPr>
          </a:lstStyle>
          <a:p>
            <a:pPr lvl="0"/>
            <a:r>
              <a:rPr kumimoji="1" lang="en-US" altLang="ja-JP"/>
              <a:t>04</a:t>
            </a:r>
            <a:endParaRPr kumimoji="1" lang="ja-JP" altLang="en-US"/>
          </a:p>
        </p:txBody>
      </p:sp>
      <p:pic>
        <p:nvPicPr>
          <p:cNvPr id="16" name="図 15" descr="ロゴ&#10;&#10;自動的に生成された説明">
            <a:extLst>
              <a:ext uri="{FF2B5EF4-FFF2-40B4-BE49-F238E27FC236}">
                <a16:creationId xmlns:a16="http://schemas.microsoft.com/office/drawing/2014/main" id="{29AA6D30-49C1-46A5-AFC6-F081A8BDFE69}"/>
              </a:ext>
            </a:extLst>
          </p:cNvPr>
          <p:cNvPicPr>
            <a:picLocks noChangeAspect="1"/>
          </p:cNvPicPr>
          <p:nvPr userDrawn="1"/>
        </p:nvPicPr>
        <p:blipFill>
          <a:blip r:embed="rId2"/>
          <a:stretch>
            <a:fillRect/>
          </a:stretch>
        </p:blipFill>
        <p:spPr>
          <a:xfrm>
            <a:off x="5535849" y="231426"/>
            <a:ext cx="1677267" cy="865684"/>
          </a:xfrm>
          <a:prstGeom prst="rect">
            <a:avLst/>
          </a:prstGeom>
        </p:spPr>
      </p:pic>
      <p:sp>
        <p:nvSpPr>
          <p:cNvPr id="22" name="正方形/長方形 21">
            <a:extLst>
              <a:ext uri="{FF2B5EF4-FFF2-40B4-BE49-F238E27FC236}">
                <a16:creationId xmlns:a16="http://schemas.microsoft.com/office/drawing/2014/main" id="{0BB11F88-0C38-4835-9F94-EE2A7A28587D}"/>
              </a:ext>
            </a:extLst>
          </p:cNvPr>
          <p:cNvSpPr/>
          <p:nvPr userDrawn="1"/>
        </p:nvSpPr>
        <p:spPr>
          <a:xfrm>
            <a:off x="247966" y="10260332"/>
            <a:ext cx="3605869" cy="215444"/>
          </a:xfrm>
          <a:prstGeom prst="rect">
            <a:avLst/>
          </a:prstGeom>
        </p:spPr>
        <p:txBody>
          <a:bodyPr wrap="square">
            <a:spAutoFit/>
          </a:bodyPr>
          <a:lstStyle/>
          <a:p>
            <a:pPr lvl="0"/>
            <a:r>
              <a:rPr lang="en-US" altLang="ja-JP" sz="800">
                <a:solidFill>
                  <a:srgbClr val="292929"/>
                </a:solidFill>
                <a:latin typeface="+mn-ea"/>
                <a:ea typeface="+mn-ea"/>
              </a:rPr>
              <a:t>[ confidential ] © </a:t>
            </a:r>
            <a:r>
              <a:rPr kumimoji="1" lang="en-US" altLang="ja-JP" sz="800">
                <a:solidFill>
                  <a:srgbClr val="292929"/>
                </a:solidFill>
                <a:latin typeface="+mn-ea"/>
                <a:ea typeface="+mn-ea"/>
              </a:rPr>
              <a:t>ADVANTAGE Risk Management </a:t>
            </a:r>
            <a:endParaRPr lang="en-US" altLang="ja-JP" sz="800">
              <a:solidFill>
                <a:srgbClr val="292929"/>
              </a:solidFill>
              <a:latin typeface="+mn-ea"/>
              <a:ea typeface="+mn-ea"/>
            </a:endParaRPr>
          </a:p>
        </p:txBody>
      </p:sp>
    </p:spTree>
    <p:extLst>
      <p:ext uri="{BB962C8B-B14F-4D97-AF65-F5344CB8AC3E}">
        <p14:creationId xmlns:p14="http://schemas.microsoft.com/office/powerpoint/2010/main" val="3340338430"/>
      </p:ext>
    </p:extLst>
  </p:cSld>
  <p:clrMapOvr>
    <a:masterClrMapping/>
  </p:clrMapOvr>
  <p:extLst>
    <p:ext uri="{DCECCB84-F9BA-43D5-87BE-67443E8EF086}">
      <p15:sldGuideLst xmlns:p15="http://schemas.microsoft.com/office/powerpoint/2012/main">
        <p15:guide id="1" orient="horz" pos="3368"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53249DC4-B3AD-454F-93BB-775198CA7B84}"/>
              </a:ext>
            </a:extLst>
          </p:cNvPr>
          <p:cNvSpPr>
            <a:spLocks noGrp="1"/>
          </p:cNvSpPr>
          <p:nvPr>
            <p:ph type="sldNum" sz="quarter" idx="4"/>
          </p:nvPr>
        </p:nvSpPr>
        <p:spPr>
          <a:xfrm>
            <a:off x="5598012" y="10181006"/>
            <a:ext cx="1910919" cy="407700"/>
          </a:xfrm>
          <a:prstGeom prst="rect">
            <a:avLst/>
          </a:prstGeom>
        </p:spPr>
        <p:txBody>
          <a:bodyPr/>
          <a:lstStyle>
            <a:lvl1pPr algn="r">
              <a:defRPr>
                <a:latin typeface="游ゴシック" panose="020B0400000000000000" pitchFamily="50" charset="-128"/>
                <a:ea typeface="游ゴシック" panose="020B0400000000000000" pitchFamily="50" charset="-128"/>
              </a:defRPr>
            </a:lvl1pPr>
          </a:lstStyle>
          <a:p>
            <a:fld id="{B5CBBD1D-1A32-4EC3-A715-A7683F84DD2B}" type="slidenum">
              <a:rPr lang="ja-JP" altLang="en-US" sz="506" smtClean="0">
                <a:solidFill>
                  <a:schemeClr val="bg1">
                    <a:lumMod val="75000"/>
                  </a:schemeClr>
                </a:solidFill>
              </a:rPr>
              <a:pPr/>
              <a:t>‹#›</a:t>
            </a:fld>
            <a:endParaRPr lang="ja-JP" altLang="en-US" sz="506">
              <a:solidFill>
                <a:schemeClr val="bg1">
                  <a:lumMod val="75000"/>
                </a:schemeClr>
              </a:solidFill>
            </a:endParaRPr>
          </a:p>
        </p:txBody>
      </p:sp>
      <p:sp>
        <p:nvSpPr>
          <p:cNvPr id="2" name="テキスト プレースホルダー 1">
            <a:extLst>
              <a:ext uri="{FF2B5EF4-FFF2-40B4-BE49-F238E27FC236}">
                <a16:creationId xmlns:a16="http://schemas.microsoft.com/office/drawing/2014/main" id="{3F2A128D-0E79-400E-BB05-37923F316C3B}"/>
              </a:ext>
            </a:extLst>
          </p:cNvPr>
          <p:cNvSpPr>
            <a:spLocks noGrp="1"/>
          </p:cNvSpPr>
          <p:nvPr>
            <p:ph type="body" idx="1"/>
          </p:nvPr>
        </p:nvSpPr>
        <p:spPr>
          <a:xfrm>
            <a:off x="141871" y="1391900"/>
            <a:ext cx="7275938" cy="8744205"/>
          </a:xfrm>
          <a:prstGeom prst="rect">
            <a:avLst/>
          </a:prstGeom>
        </p:spPr>
        <p:txBody>
          <a:bodyPr vert="horz" lIns="91440" tIns="45720" rIns="91440" bIns="45720" rtlCol="0">
            <a:normAutofit/>
          </a:bodyPr>
          <a:lstStyle/>
          <a:p>
            <a:pPr marL="100904" lvl="0" indent="-100904">
              <a:buFont typeface="Arial" panose="020B0604020202020204" pitchFamily="34" charset="0"/>
              <a:buChar char="•"/>
            </a:pPr>
            <a:r>
              <a:rPr kumimoji="1" lang="ja-JP" altLang="en-US"/>
              <a:t>マスター テキストの書式設定</a:t>
            </a:r>
          </a:p>
          <a:p>
            <a:pPr marL="250922" lvl="1" indent="-100904">
              <a:buFont typeface="Arial" panose="020B0604020202020204" pitchFamily="34" charset="0"/>
              <a:buChar char="•"/>
            </a:pPr>
            <a:r>
              <a:rPr kumimoji="1" lang="ja-JP" altLang="en-US" sz="900">
                <a:solidFill>
                  <a:schemeClr val="tx1">
                    <a:lumMod val="65000"/>
                    <a:lumOff val="35000"/>
                  </a:schemeClr>
                </a:solidFill>
              </a:rPr>
              <a:t>第 </a:t>
            </a:r>
            <a:r>
              <a:rPr kumimoji="1" lang="en-US" altLang="ja-JP" sz="900">
                <a:solidFill>
                  <a:schemeClr val="tx1">
                    <a:lumMod val="65000"/>
                    <a:lumOff val="35000"/>
                  </a:schemeClr>
                </a:solidFill>
              </a:rPr>
              <a:t>2 </a:t>
            </a:r>
            <a:r>
              <a:rPr kumimoji="1" lang="ja-JP" altLang="en-US" sz="900">
                <a:solidFill>
                  <a:schemeClr val="tx1">
                    <a:lumMod val="65000"/>
                    <a:lumOff val="35000"/>
                  </a:schemeClr>
                </a:solidFill>
              </a:rPr>
              <a:t>レベル</a:t>
            </a:r>
          </a:p>
          <a:p>
            <a:pPr marL="405402" lvl="2" indent="-101796">
              <a:buFont typeface="Arial" panose="020B0604020202020204" pitchFamily="34" charset="0"/>
              <a:buChar char="•"/>
            </a:pPr>
            <a:r>
              <a:rPr kumimoji="1" lang="ja-JP" altLang="en-US" sz="900">
                <a:solidFill>
                  <a:schemeClr val="tx1">
                    <a:lumMod val="65000"/>
                    <a:lumOff val="35000"/>
                  </a:schemeClr>
                </a:solidFill>
              </a:rPr>
              <a:t>第 </a:t>
            </a:r>
            <a:r>
              <a:rPr kumimoji="1" lang="en-US" altLang="ja-JP" sz="900">
                <a:solidFill>
                  <a:schemeClr val="tx1">
                    <a:lumMod val="65000"/>
                    <a:lumOff val="35000"/>
                  </a:schemeClr>
                </a:solidFill>
              </a:rPr>
              <a:t>3 </a:t>
            </a:r>
            <a:r>
              <a:rPr kumimoji="1" lang="ja-JP" altLang="en-US" sz="900">
                <a:solidFill>
                  <a:schemeClr val="tx1">
                    <a:lumMod val="65000"/>
                    <a:lumOff val="35000"/>
                  </a:schemeClr>
                </a:solidFill>
              </a:rPr>
              <a:t>レベル</a:t>
            </a:r>
          </a:p>
          <a:p>
            <a:pPr marL="554526" lvl="3" indent="-100904">
              <a:buFont typeface="Arial" panose="020B0604020202020204" pitchFamily="34" charset="0"/>
              <a:buChar char="•"/>
            </a:pPr>
            <a:r>
              <a:rPr kumimoji="1" lang="ja-JP" altLang="en-US" sz="900">
                <a:solidFill>
                  <a:schemeClr val="tx1">
                    <a:lumMod val="65000"/>
                    <a:lumOff val="35000"/>
                  </a:schemeClr>
                </a:solidFill>
              </a:rPr>
              <a:t>第 </a:t>
            </a:r>
            <a:r>
              <a:rPr kumimoji="1" lang="en-US" altLang="ja-JP" sz="900">
                <a:solidFill>
                  <a:schemeClr val="tx1">
                    <a:lumMod val="65000"/>
                    <a:lumOff val="35000"/>
                  </a:schemeClr>
                </a:solidFill>
              </a:rPr>
              <a:t>4 </a:t>
            </a:r>
            <a:r>
              <a:rPr kumimoji="1" lang="ja-JP" altLang="en-US" sz="900">
                <a:solidFill>
                  <a:schemeClr val="tx1">
                    <a:lumMod val="65000"/>
                    <a:lumOff val="35000"/>
                  </a:schemeClr>
                </a:solidFill>
              </a:rPr>
              <a:t>レベル</a:t>
            </a:r>
          </a:p>
          <a:p>
            <a:pPr marL="704543" lvl="4" indent="-100904">
              <a:buFont typeface="Arial" panose="020B0604020202020204" pitchFamily="34" charset="0"/>
              <a:buChar char="•"/>
            </a:pPr>
            <a:r>
              <a:rPr kumimoji="1" lang="ja-JP" altLang="en-US" sz="900">
                <a:solidFill>
                  <a:schemeClr val="tx1">
                    <a:lumMod val="65000"/>
                    <a:lumOff val="35000"/>
                  </a:schemeClr>
                </a:solidFill>
              </a:rPr>
              <a:t>第 </a:t>
            </a:r>
            <a:r>
              <a:rPr kumimoji="1" lang="en-US" altLang="ja-JP" sz="900">
                <a:solidFill>
                  <a:schemeClr val="tx1">
                    <a:lumMod val="65000"/>
                    <a:lumOff val="35000"/>
                  </a:schemeClr>
                </a:solidFill>
              </a:rPr>
              <a:t>5 </a:t>
            </a:r>
            <a:r>
              <a:rPr kumimoji="1" lang="ja-JP" altLang="en-US" sz="900">
                <a:solidFill>
                  <a:schemeClr val="tx1">
                    <a:lumMod val="65000"/>
                    <a:lumOff val="35000"/>
                  </a:schemeClr>
                </a:solidFill>
              </a:rPr>
              <a:t>レベル</a:t>
            </a:r>
            <a:endParaRPr kumimoji="1" lang="ja-JP" altLang="en-US">
              <a:solidFill>
                <a:schemeClr val="tx1">
                  <a:lumMod val="65000"/>
                  <a:lumOff val="35000"/>
                </a:schemeClr>
              </a:solidFill>
            </a:endParaRPr>
          </a:p>
        </p:txBody>
      </p:sp>
      <p:sp>
        <p:nvSpPr>
          <p:cNvPr id="4" name="タイトル プレースホルダー 3">
            <a:extLst>
              <a:ext uri="{FF2B5EF4-FFF2-40B4-BE49-F238E27FC236}">
                <a16:creationId xmlns:a16="http://schemas.microsoft.com/office/drawing/2014/main" id="{B1D1DB0B-C6C5-4CEB-828C-F0EDCD35A3B4}"/>
              </a:ext>
            </a:extLst>
          </p:cNvPr>
          <p:cNvSpPr>
            <a:spLocks noGrp="1"/>
          </p:cNvSpPr>
          <p:nvPr>
            <p:ph type="title"/>
          </p:nvPr>
        </p:nvSpPr>
        <p:spPr>
          <a:xfrm>
            <a:off x="141871" y="359021"/>
            <a:ext cx="7275938" cy="692165"/>
          </a:xfrm>
          <a:prstGeom prst="rect">
            <a:avLst/>
          </a:prstGeom>
        </p:spPr>
        <p:txBody>
          <a:bodyPr vert="horz" lIns="91440" tIns="45720" rIns="91440" bIns="45720" rtlCol="0" anchor="t">
            <a:normAutofit/>
          </a:bodyPr>
          <a:lstStyle/>
          <a:p>
            <a:r>
              <a:rPr kumimoji="1" lang="ja-JP" altLang="en-US"/>
              <a:t>マスター タイトルの書式設定</a:t>
            </a:r>
          </a:p>
        </p:txBody>
      </p:sp>
    </p:spTree>
    <p:extLst>
      <p:ext uri="{BB962C8B-B14F-4D97-AF65-F5344CB8AC3E}">
        <p14:creationId xmlns:p14="http://schemas.microsoft.com/office/powerpoint/2010/main" val="2736145766"/>
      </p:ext>
    </p:extLst>
  </p:cSld>
  <p:clrMap bg1="lt1" tx1="dk1" bg2="lt2" tx2="dk2" accent1="accent1" accent2="accent2" accent3="accent3" accent4="accent4" accent5="accent5" accent6="accent6" hlink="hlink" folHlink="folHlink"/>
  <p:sldLayoutIdLst>
    <p:sldLayoutId id="2147483693" r:id="rId1"/>
    <p:sldLayoutId id="2147483684" r:id="rId2"/>
    <p:sldLayoutId id="2147483695" r:id="rId3"/>
    <p:sldLayoutId id="2147483697" r:id="rId4"/>
    <p:sldLayoutId id="2147483696" r:id="rId5"/>
    <p:sldLayoutId id="2147483667" r:id="rId6"/>
    <p:sldLayoutId id="2147483694" r:id="rId7"/>
    <p:sldLayoutId id="2147483681" r:id="rId8"/>
    <p:sldLayoutId id="2147483682" r:id="rId9"/>
    <p:sldLayoutId id="2147483683" r:id="rId10"/>
  </p:sldLayoutIdLst>
  <p:txStyles>
    <p:titleStyle>
      <a:lvl1pPr algn="l" defTabSz="514342" rtl="0" eaLnBrk="1" latinLnBrk="0" hangingPunct="1">
        <a:lnSpc>
          <a:spcPct val="90000"/>
        </a:lnSpc>
        <a:spcBef>
          <a:spcPct val="0"/>
        </a:spcBef>
        <a:buNone/>
        <a:defRPr kumimoji="1" sz="2800" b="1" kern="1200">
          <a:solidFill>
            <a:schemeClr val="accent1"/>
          </a:solidFill>
          <a:latin typeface="游ゴシック" panose="020B0400000000000000" pitchFamily="50" charset="-128"/>
          <a:ea typeface="游ゴシック" panose="020B0400000000000000" pitchFamily="50" charset="-128"/>
          <a:cs typeface="+mj-cs"/>
        </a:defRPr>
      </a:lvl1pPr>
    </p:titleStyle>
    <p:bodyStyle>
      <a:lvl1pPr marL="100904" indent="-100904" algn="l" defTabSz="514342" rtl="0" eaLnBrk="1" latinLnBrk="0" hangingPunct="1">
        <a:lnSpc>
          <a:spcPct val="90000"/>
        </a:lnSpc>
        <a:spcBef>
          <a:spcPts val="563"/>
        </a:spcBef>
        <a:buFont typeface="Arial" panose="020B0604020202020204" pitchFamily="34" charset="0"/>
        <a:buChar char="•"/>
        <a:defRPr kumimoji="1" sz="1800" kern="1200">
          <a:solidFill>
            <a:schemeClr val="tx1"/>
          </a:solidFill>
          <a:latin typeface="+mn-lt"/>
          <a:ea typeface="+mn-ea"/>
          <a:cs typeface="+mn-cs"/>
        </a:defRPr>
      </a:lvl1pPr>
      <a:lvl2pPr marL="250922" indent="-100904" algn="l" defTabSz="514342" rtl="0" eaLnBrk="1" latinLnBrk="0" hangingPunct="1">
        <a:lnSpc>
          <a:spcPct val="90000"/>
        </a:lnSpc>
        <a:spcBef>
          <a:spcPts val="281"/>
        </a:spcBef>
        <a:buFont typeface="Arial" panose="020B0604020202020204" pitchFamily="34" charset="0"/>
        <a:buChar char="•"/>
        <a:defRPr kumimoji="1" sz="1400" kern="1200">
          <a:solidFill>
            <a:schemeClr val="tx1"/>
          </a:solidFill>
          <a:latin typeface="+mn-lt"/>
          <a:ea typeface="+mn-ea"/>
          <a:cs typeface="+mn-cs"/>
        </a:defRPr>
      </a:lvl2pPr>
      <a:lvl3pPr marL="405402" indent="-101796" algn="l" defTabSz="514342" rtl="0" eaLnBrk="1" latinLnBrk="0" hangingPunct="1">
        <a:lnSpc>
          <a:spcPct val="90000"/>
        </a:lnSpc>
        <a:spcBef>
          <a:spcPts val="281"/>
        </a:spcBef>
        <a:buFont typeface="Arial" panose="020B0604020202020204" pitchFamily="34" charset="0"/>
        <a:buChar char="•"/>
        <a:defRPr kumimoji="1" sz="1400" kern="1200">
          <a:solidFill>
            <a:schemeClr val="tx1"/>
          </a:solidFill>
          <a:latin typeface="+mn-lt"/>
          <a:ea typeface="+mn-ea"/>
          <a:cs typeface="+mn-cs"/>
        </a:defRPr>
      </a:lvl3pPr>
      <a:lvl4pPr marL="554526" indent="-100904" algn="l" defTabSz="514342" rtl="0" eaLnBrk="1" latinLnBrk="0" hangingPunct="1">
        <a:lnSpc>
          <a:spcPct val="90000"/>
        </a:lnSpc>
        <a:spcBef>
          <a:spcPts val="281"/>
        </a:spcBef>
        <a:buFont typeface="Arial" panose="020B0604020202020204" pitchFamily="34" charset="0"/>
        <a:buChar char="•"/>
        <a:defRPr kumimoji="1" sz="1400" kern="1200">
          <a:solidFill>
            <a:schemeClr val="tx1"/>
          </a:solidFill>
          <a:latin typeface="+mn-lt"/>
          <a:ea typeface="+mn-ea"/>
          <a:cs typeface="+mn-cs"/>
        </a:defRPr>
      </a:lvl4pPr>
      <a:lvl5pPr marL="704543" indent="-100904" algn="l" defTabSz="514342" rtl="0" eaLnBrk="1" latinLnBrk="0" hangingPunct="1">
        <a:lnSpc>
          <a:spcPct val="90000"/>
        </a:lnSpc>
        <a:spcBef>
          <a:spcPts val="281"/>
        </a:spcBef>
        <a:buFont typeface="Arial" panose="020B0604020202020204" pitchFamily="34" charset="0"/>
        <a:buChar char="•"/>
        <a:defRPr kumimoji="1" sz="1400" kern="1200">
          <a:solidFill>
            <a:schemeClr val="tx1"/>
          </a:solidFill>
          <a:latin typeface="+mn-lt"/>
          <a:ea typeface="+mn-ea"/>
          <a:cs typeface="+mn-cs"/>
        </a:defRPr>
      </a:lvl5pPr>
      <a:lvl6pPr marL="1414443"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6pPr>
      <a:lvl7pPr marL="1671613"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7pPr>
      <a:lvl8pPr marL="1928785"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8pPr>
      <a:lvl9pPr marL="2185956"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9pPr>
    </p:bodyStyle>
    <p:otherStyle>
      <a:defPPr>
        <a:defRPr lang="ja-JP"/>
      </a:defPPr>
      <a:lvl1pPr marL="0" algn="l" defTabSz="514342" rtl="0" eaLnBrk="1" latinLnBrk="0" hangingPunct="1">
        <a:defRPr kumimoji="1" sz="1013" kern="1200">
          <a:solidFill>
            <a:schemeClr val="tx1"/>
          </a:solidFill>
          <a:latin typeface="+mn-lt"/>
          <a:ea typeface="+mn-ea"/>
          <a:cs typeface="+mn-cs"/>
        </a:defRPr>
      </a:lvl1pPr>
      <a:lvl2pPr marL="257171" algn="l" defTabSz="514342" rtl="0" eaLnBrk="1" latinLnBrk="0" hangingPunct="1">
        <a:defRPr kumimoji="1" sz="1013" kern="1200">
          <a:solidFill>
            <a:schemeClr val="tx1"/>
          </a:solidFill>
          <a:latin typeface="+mn-lt"/>
          <a:ea typeface="+mn-ea"/>
          <a:cs typeface="+mn-cs"/>
        </a:defRPr>
      </a:lvl2pPr>
      <a:lvl3pPr marL="514342" algn="l" defTabSz="514342" rtl="0" eaLnBrk="1" latinLnBrk="0" hangingPunct="1">
        <a:defRPr kumimoji="1" sz="1013" kern="1200">
          <a:solidFill>
            <a:schemeClr val="tx1"/>
          </a:solidFill>
          <a:latin typeface="+mn-lt"/>
          <a:ea typeface="+mn-ea"/>
          <a:cs typeface="+mn-cs"/>
        </a:defRPr>
      </a:lvl3pPr>
      <a:lvl4pPr marL="771514" algn="l" defTabSz="514342" rtl="0" eaLnBrk="1" latinLnBrk="0" hangingPunct="1">
        <a:defRPr kumimoji="1" sz="1013" kern="1200">
          <a:solidFill>
            <a:schemeClr val="tx1"/>
          </a:solidFill>
          <a:latin typeface="+mn-lt"/>
          <a:ea typeface="+mn-ea"/>
          <a:cs typeface="+mn-cs"/>
        </a:defRPr>
      </a:lvl4pPr>
      <a:lvl5pPr marL="1028685" algn="l" defTabSz="514342" rtl="0" eaLnBrk="1" latinLnBrk="0" hangingPunct="1">
        <a:defRPr kumimoji="1" sz="1013" kern="1200">
          <a:solidFill>
            <a:schemeClr val="tx1"/>
          </a:solidFill>
          <a:latin typeface="+mn-lt"/>
          <a:ea typeface="+mn-ea"/>
          <a:cs typeface="+mn-cs"/>
        </a:defRPr>
      </a:lvl5pPr>
      <a:lvl6pPr marL="1285856" algn="l" defTabSz="514342" rtl="0" eaLnBrk="1" latinLnBrk="0" hangingPunct="1">
        <a:defRPr kumimoji="1" sz="1013" kern="1200">
          <a:solidFill>
            <a:schemeClr val="tx1"/>
          </a:solidFill>
          <a:latin typeface="+mn-lt"/>
          <a:ea typeface="+mn-ea"/>
          <a:cs typeface="+mn-cs"/>
        </a:defRPr>
      </a:lvl6pPr>
      <a:lvl7pPr marL="1543027" algn="l" defTabSz="514342" rtl="0" eaLnBrk="1" latinLnBrk="0" hangingPunct="1">
        <a:defRPr kumimoji="1" sz="1013" kern="1200">
          <a:solidFill>
            <a:schemeClr val="tx1"/>
          </a:solidFill>
          <a:latin typeface="+mn-lt"/>
          <a:ea typeface="+mn-ea"/>
          <a:cs typeface="+mn-cs"/>
        </a:defRPr>
      </a:lvl7pPr>
      <a:lvl8pPr marL="1800199" algn="l" defTabSz="514342" rtl="0" eaLnBrk="1" latinLnBrk="0" hangingPunct="1">
        <a:defRPr kumimoji="1" sz="1013" kern="1200">
          <a:solidFill>
            <a:schemeClr val="tx1"/>
          </a:solidFill>
          <a:latin typeface="+mn-lt"/>
          <a:ea typeface="+mn-ea"/>
          <a:cs typeface="+mn-cs"/>
        </a:defRPr>
      </a:lvl8pPr>
      <a:lvl9pPr marL="2057370" algn="l" defTabSz="514342" rtl="0" eaLnBrk="1" latinLnBrk="0" hangingPunct="1">
        <a:defRPr kumimoji="1"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タイトル 20">
            <a:extLst>
              <a:ext uri="{FF2B5EF4-FFF2-40B4-BE49-F238E27FC236}">
                <a16:creationId xmlns:a16="http://schemas.microsoft.com/office/drawing/2014/main" id="{8C0DB555-0A1F-4C7B-AB0B-D122B56F0307}"/>
              </a:ext>
            </a:extLst>
          </p:cNvPr>
          <p:cNvSpPr>
            <a:spLocks noGrp="1"/>
          </p:cNvSpPr>
          <p:nvPr>
            <p:ph type="title"/>
          </p:nvPr>
        </p:nvSpPr>
        <p:spPr/>
        <p:txBody>
          <a:bodyPr/>
          <a:lstStyle/>
          <a:p>
            <a:r>
              <a:rPr lang="ja-JP" altLang="en-US" sz="2400" dirty="0">
                <a:latin typeface="+mn-ea"/>
                <a:ea typeface="+mn-ea"/>
              </a:rPr>
              <a:t>アドバンテッジ</a:t>
            </a:r>
            <a:r>
              <a:rPr lang="en-US" altLang="ja-JP" dirty="0">
                <a:latin typeface="+mn-ea"/>
                <a:ea typeface="+mn-ea"/>
              </a:rPr>
              <a:t> </a:t>
            </a:r>
            <a:r>
              <a:rPr lang="ja-JP" altLang="en-US" dirty="0">
                <a:latin typeface="+mn-ea"/>
                <a:ea typeface="+mn-ea"/>
              </a:rPr>
              <a:t>ピディカ</a:t>
            </a:r>
          </a:p>
        </p:txBody>
      </p:sp>
      <p:sp>
        <p:nvSpPr>
          <p:cNvPr id="3" name="テキスト プレースホルダー 2">
            <a:extLst>
              <a:ext uri="{FF2B5EF4-FFF2-40B4-BE49-F238E27FC236}">
                <a16:creationId xmlns:a16="http://schemas.microsoft.com/office/drawing/2014/main" id="{05D55E28-292F-4A5C-B966-ADDD93287EA8}"/>
              </a:ext>
            </a:extLst>
          </p:cNvPr>
          <p:cNvSpPr>
            <a:spLocks noGrp="1"/>
          </p:cNvSpPr>
          <p:nvPr>
            <p:ph type="body" sz="quarter" idx="11"/>
          </p:nvPr>
        </p:nvSpPr>
        <p:spPr/>
        <p:txBody>
          <a:bodyPr/>
          <a:lstStyle/>
          <a:p>
            <a:pPr marL="0" indent="0">
              <a:buNone/>
            </a:pPr>
            <a:r>
              <a:rPr lang="en-US" altLang="ja-JP" sz="1200" b="1"/>
              <a:t>Ver.1.1</a:t>
            </a:r>
            <a:endParaRPr lang="ja-JP" altLang="en-US" sz="1200" b="1"/>
          </a:p>
          <a:p>
            <a:endParaRPr lang="ja-JP" altLang="en-US"/>
          </a:p>
        </p:txBody>
      </p:sp>
      <p:sp>
        <p:nvSpPr>
          <p:cNvPr id="22" name="テキスト プレースホルダー 21">
            <a:extLst>
              <a:ext uri="{FF2B5EF4-FFF2-40B4-BE49-F238E27FC236}">
                <a16:creationId xmlns:a16="http://schemas.microsoft.com/office/drawing/2014/main" id="{0145CD67-3681-45E2-95AA-031AAEF30748}"/>
              </a:ext>
            </a:extLst>
          </p:cNvPr>
          <p:cNvSpPr>
            <a:spLocks noGrp="1"/>
          </p:cNvSpPr>
          <p:nvPr>
            <p:ph type="body" sz="quarter" idx="12"/>
          </p:nvPr>
        </p:nvSpPr>
        <p:spPr/>
        <p:txBody>
          <a:bodyPr/>
          <a:lstStyle/>
          <a:p>
            <a:r>
              <a:rPr lang="ja-JP" altLang="en-US" sz="3600">
                <a:solidFill>
                  <a:srgbClr val="009999"/>
                </a:solidFill>
                <a:latin typeface="+mn-ea"/>
                <a:ea typeface="+mn-ea"/>
              </a:rPr>
              <a:t>導入ガイドライン</a:t>
            </a:r>
          </a:p>
          <a:p>
            <a:endParaRPr lang="ja-JP" altLang="en-US"/>
          </a:p>
        </p:txBody>
      </p:sp>
    </p:spTree>
    <p:extLst>
      <p:ext uri="{BB962C8B-B14F-4D97-AF65-F5344CB8AC3E}">
        <p14:creationId xmlns:p14="http://schemas.microsoft.com/office/powerpoint/2010/main" val="3552255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E59952DD-97BE-4006-9848-1879AFFA8FD4}"/>
              </a:ext>
            </a:extLst>
          </p:cNvPr>
          <p:cNvSpPr>
            <a:spLocks noGrp="1"/>
          </p:cNvSpPr>
          <p:nvPr>
            <p:ph sz="quarter" idx="11"/>
          </p:nvPr>
        </p:nvSpPr>
        <p:spPr>
          <a:xfrm>
            <a:off x="693120" y="2538678"/>
            <a:ext cx="6866555" cy="5614455"/>
          </a:xfrm>
        </p:spPr>
        <p:txBody>
          <a:bodyPr/>
          <a:lstStyle/>
          <a:p>
            <a:pPr marL="0" indent="0">
              <a:lnSpc>
                <a:spcPct val="250000"/>
              </a:lnSpc>
              <a:buNone/>
            </a:pPr>
            <a:r>
              <a:rPr lang="en-US" altLang="ja-JP" b="1">
                <a:solidFill>
                  <a:srgbClr val="009999"/>
                </a:solidFill>
                <a:latin typeface="+mj-ea"/>
                <a:ea typeface="+mj-ea"/>
              </a:rPr>
              <a:t>    </a:t>
            </a:r>
            <a:r>
              <a:rPr lang="ja-JP" altLang="en-US" b="1">
                <a:solidFill>
                  <a:srgbClr val="009999"/>
                </a:solidFill>
                <a:latin typeface="+mj-ea"/>
                <a:ea typeface="+mj-ea"/>
              </a:rPr>
              <a:t>●　</a:t>
            </a:r>
            <a:r>
              <a:rPr lang="en-US" altLang="ja-JP" b="1">
                <a:solidFill>
                  <a:srgbClr val="4D4D4D"/>
                </a:solidFill>
                <a:latin typeface="+mj-ea"/>
                <a:ea typeface="+mj-ea"/>
              </a:rPr>
              <a:t>1.</a:t>
            </a:r>
            <a:r>
              <a:rPr lang="ja-JP" altLang="en-US" b="1">
                <a:solidFill>
                  <a:srgbClr val="4D4D4D"/>
                </a:solidFill>
                <a:latin typeface="+mj-ea"/>
                <a:ea typeface="+mj-ea"/>
              </a:rPr>
              <a:t>　はじめに　･･･････････････････････････ 　 　</a:t>
            </a:r>
            <a:r>
              <a:rPr lang="en-US" altLang="ja-JP" b="1">
                <a:solidFill>
                  <a:srgbClr val="4D4D4D"/>
                </a:solidFill>
                <a:latin typeface="+mj-ea"/>
                <a:ea typeface="+mj-ea"/>
              </a:rPr>
              <a:t>3</a:t>
            </a:r>
            <a:r>
              <a:rPr lang="ja-JP" altLang="en-US" b="1">
                <a:solidFill>
                  <a:srgbClr val="4D4D4D"/>
                </a:solidFill>
                <a:latin typeface="+mj-ea"/>
                <a:ea typeface="+mj-ea"/>
              </a:rPr>
              <a:t>　</a:t>
            </a:r>
            <a:endParaRPr lang="en-US" altLang="ja-JP" b="1">
              <a:solidFill>
                <a:srgbClr val="4D4D4D"/>
              </a:solidFill>
              <a:latin typeface="+mj-ea"/>
              <a:ea typeface="+mj-ea"/>
            </a:endParaRPr>
          </a:p>
          <a:p>
            <a:pPr marL="0" indent="0">
              <a:lnSpc>
                <a:spcPct val="250000"/>
              </a:lnSpc>
              <a:buNone/>
            </a:pPr>
            <a:r>
              <a:rPr lang="en-US" altLang="ja-JP" b="1">
                <a:solidFill>
                  <a:srgbClr val="4D4D4D"/>
                </a:solidFill>
                <a:latin typeface="+mj-ea"/>
                <a:ea typeface="+mj-ea"/>
              </a:rPr>
              <a:t>    </a:t>
            </a:r>
            <a:r>
              <a:rPr lang="ja-JP" altLang="en-US" b="1">
                <a:solidFill>
                  <a:srgbClr val="009999"/>
                </a:solidFill>
                <a:latin typeface="+mj-ea"/>
                <a:ea typeface="+mj-ea"/>
              </a:rPr>
              <a:t>●</a:t>
            </a:r>
            <a:r>
              <a:rPr lang="ja-JP" altLang="en-US" b="1">
                <a:solidFill>
                  <a:srgbClr val="4D4D4D"/>
                </a:solidFill>
                <a:latin typeface="+mj-ea"/>
                <a:ea typeface="+mj-ea"/>
              </a:rPr>
              <a:t>　</a:t>
            </a:r>
            <a:r>
              <a:rPr lang="en-US" altLang="ja-JP" b="1">
                <a:solidFill>
                  <a:srgbClr val="4D4D4D"/>
                </a:solidFill>
                <a:latin typeface="+mj-ea"/>
                <a:ea typeface="+mj-ea"/>
              </a:rPr>
              <a:t>2.</a:t>
            </a:r>
            <a:r>
              <a:rPr lang="ja-JP" altLang="en-US" b="1">
                <a:solidFill>
                  <a:srgbClr val="4D4D4D"/>
                </a:solidFill>
                <a:latin typeface="+mj-ea"/>
                <a:ea typeface="+mj-ea"/>
              </a:rPr>
              <a:t>　実施目的を整理する　･････････････････ 　 　</a:t>
            </a:r>
            <a:r>
              <a:rPr lang="en-US" altLang="ja-JP" b="1">
                <a:solidFill>
                  <a:srgbClr val="4D4D4D"/>
                </a:solidFill>
                <a:latin typeface="+mj-ea"/>
                <a:ea typeface="+mj-ea"/>
              </a:rPr>
              <a:t>4</a:t>
            </a:r>
          </a:p>
          <a:p>
            <a:pPr marL="0" indent="0">
              <a:lnSpc>
                <a:spcPct val="250000"/>
              </a:lnSpc>
              <a:buNone/>
            </a:pPr>
            <a:r>
              <a:rPr lang="en-US" altLang="ja-JP" b="1">
                <a:solidFill>
                  <a:srgbClr val="4D4D4D"/>
                </a:solidFill>
                <a:latin typeface="+mj-ea"/>
                <a:ea typeface="+mj-ea"/>
              </a:rPr>
              <a:t>    </a:t>
            </a:r>
            <a:r>
              <a:rPr lang="ja-JP" altLang="en-US" b="1">
                <a:solidFill>
                  <a:srgbClr val="009999"/>
                </a:solidFill>
                <a:latin typeface="+mj-ea"/>
                <a:ea typeface="+mj-ea"/>
              </a:rPr>
              <a:t>●</a:t>
            </a:r>
            <a:r>
              <a:rPr lang="ja-JP" altLang="en-US" b="1">
                <a:solidFill>
                  <a:srgbClr val="4D4D4D"/>
                </a:solidFill>
                <a:latin typeface="+mj-ea"/>
                <a:ea typeface="+mj-ea"/>
              </a:rPr>
              <a:t>　</a:t>
            </a:r>
            <a:r>
              <a:rPr lang="en-US" altLang="ja-JP" b="1">
                <a:solidFill>
                  <a:srgbClr val="4D4D4D"/>
                </a:solidFill>
                <a:latin typeface="+mj-ea"/>
                <a:ea typeface="+mj-ea"/>
              </a:rPr>
              <a:t>3.</a:t>
            </a:r>
            <a:r>
              <a:rPr lang="ja-JP" altLang="en-US" b="1">
                <a:solidFill>
                  <a:srgbClr val="4D4D4D"/>
                </a:solidFill>
                <a:latin typeface="+mj-ea"/>
                <a:ea typeface="+mj-ea"/>
              </a:rPr>
              <a:t>　社内体制を決める　･･･････････････････ 　 　</a:t>
            </a:r>
            <a:r>
              <a:rPr lang="en-US" altLang="ja-JP" b="1">
                <a:solidFill>
                  <a:srgbClr val="4D4D4D"/>
                </a:solidFill>
                <a:latin typeface="+mj-ea"/>
                <a:ea typeface="+mj-ea"/>
              </a:rPr>
              <a:t>5</a:t>
            </a:r>
          </a:p>
          <a:p>
            <a:pPr marL="0" indent="0">
              <a:lnSpc>
                <a:spcPct val="250000"/>
              </a:lnSpc>
              <a:buNone/>
            </a:pPr>
            <a:r>
              <a:rPr lang="en-US" altLang="ja-JP" b="1">
                <a:solidFill>
                  <a:srgbClr val="4D4D4D"/>
                </a:solidFill>
                <a:latin typeface="+mj-ea"/>
                <a:ea typeface="+mj-ea"/>
              </a:rPr>
              <a:t>    </a:t>
            </a:r>
            <a:r>
              <a:rPr lang="ja-JP" altLang="en-US" b="1">
                <a:solidFill>
                  <a:srgbClr val="009999"/>
                </a:solidFill>
                <a:latin typeface="+mj-ea"/>
                <a:ea typeface="+mj-ea"/>
              </a:rPr>
              <a:t>●</a:t>
            </a:r>
            <a:r>
              <a:rPr lang="ja-JP" altLang="en-US" b="1">
                <a:solidFill>
                  <a:srgbClr val="4D4D4D"/>
                </a:solidFill>
                <a:latin typeface="+mj-ea"/>
                <a:ea typeface="+mj-ea"/>
              </a:rPr>
              <a:t>　</a:t>
            </a:r>
            <a:r>
              <a:rPr lang="en-US" altLang="ja-JP" b="1">
                <a:solidFill>
                  <a:srgbClr val="4D4D4D"/>
                </a:solidFill>
                <a:latin typeface="+mj-ea"/>
                <a:ea typeface="+mj-ea"/>
              </a:rPr>
              <a:t>4.</a:t>
            </a:r>
            <a:r>
              <a:rPr lang="ja-JP" altLang="en-US" b="1">
                <a:solidFill>
                  <a:srgbClr val="4D4D4D"/>
                </a:solidFill>
                <a:latin typeface="+mj-ea"/>
                <a:ea typeface="+mj-ea"/>
              </a:rPr>
              <a:t>　実施方法を決める　････････････････････ 　   </a:t>
            </a:r>
            <a:r>
              <a:rPr lang="en-US" altLang="ja-JP" b="1">
                <a:solidFill>
                  <a:srgbClr val="4D4D4D"/>
                </a:solidFill>
                <a:latin typeface="+mj-ea"/>
                <a:ea typeface="+mj-ea"/>
              </a:rPr>
              <a:t>6</a:t>
            </a:r>
          </a:p>
        </p:txBody>
      </p:sp>
    </p:spTree>
    <p:extLst>
      <p:ext uri="{BB962C8B-B14F-4D97-AF65-F5344CB8AC3E}">
        <p14:creationId xmlns:p14="http://schemas.microsoft.com/office/powerpoint/2010/main" val="3054472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DDC59B-853F-49A8-B84C-5CDB887C012A}"/>
              </a:ext>
            </a:extLst>
          </p:cNvPr>
          <p:cNvSpPr>
            <a:spLocks noGrp="1"/>
          </p:cNvSpPr>
          <p:nvPr>
            <p:ph type="title"/>
          </p:nvPr>
        </p:nvSpPr>
        <p:spPr/>
        <p:txBody>
          <a:bodyPr anchor="ctr">
            <a:normAutofit/>
          </a:bodyPr>
          <a:lstStyle/>
          <a:p>
            <a:r>
              <a:rPr kumimoji="1" lang="ja-JP" altLang="en-US" sz="2800"/>
              <a:t>はじめに</a:t>
            </a:r>
          </a:p>
        </p:txBody>
      </p:sp>
      <p:sp>
        <p:nvSpPr>
          <p:cNvPr id="3" name="コンテンツ プレースホルダー 2">
            <a:extLst>
              <a:ext uri="{FF2B5EF4-FFF2-40B4-BE49-F238E27FC236}">
                <a16:creationId xmlns:a16="http://schemas.microsoft.com/office/drawing/2014/main" id="{BE20806C-4EBA-4161-AD1F-D3BF6A3E4729}"/>
              </a:ext>
            </a:extLst>
          </p:cNvPr>
          <p:cNvSpPr>
            <a:spLocks noGrp="1"/>
          </p:cNvSpPr>
          <p:nvPr>
            <p:ph sz="quarter" idx="11"/>
          </p:nvPr>
        </p:nvSpPr>
        <p:spPr/>
        <p:txBody>
          <a:bodyPr>
            <a:normAutofit/>
          </a:bodyPr>
          <a:lstStyle/>
          <a:p>
            <a:pPr marL="0" indent="0" algn="ctr">
              <a:lnSpc>
                <a:spcPct val="150000"/>
              </a:lnSpc>
              <a:buNone/>
            </a:pPr>
            <a:r>
              <a:rPr lang="ja-JP" altLang="en-US" sz="1400" dirty="0">
                <a:latin typeface="+mn-ea"/>
              </a:rPr>
              <a:t>この度はアドバンテッジ ピディカをご利用いただきありがとうございます。</a:t>
            </a:r>
            <a:endParaRPr lang="en-US" altLang="ja-JP" sz="1400" dirty="0">
              <a:latin typeface="+mn-ea"/>
            </a:endParaRPr>
          </a:p>
          <a:p>
            <a:pPr marL="0" indent="0">
              <a:lnSpc>
                <a:spcPct val="150000"/>
              </a:lnSpc>
              <a:buNone/>
            </a:pPr>
            <a:endParaRPr lang="en-US" altLang="ja-JP" sz="1000" dirty="0">
              <a:latin typeface="+mn-ea"/>
            </a:endParaRPr>
          </a:p>
          <a:p>
            <a:pPr marL="0" indent="0">
              <a:lnSpc>
                <a:spcPct val="150000"/>
              </a:lnSpc>
              <a:buNone/>
            </a:pPr>
            <a:endParaRPr lang="en-US" altLang="ja-JP" sz="1000" dirty="0">
              <a:latin typeface="+mn-ea"/>
            </a:endParaRPr>
          </a:p>
          <a:p>
            <a:pPr marL="0" indent="0">
              <a:lnSpc>
                <a:spcPct val="150000"/>
              </a:lnSpc>
              <a:buNone/>
            </a:pPr>
            <a:endParaRPr lang="en-US" altLang="ja-JP" sz="1000" dirty="0">
              <a:latin typeface="+mn-ea"/>
            </a:endParaRPr>
          </a:p>
          <a:p>
            <a:pPr marL="0" indent="0">
              <a:lnSpc>
                <a:spcPct val="150000"/>
              </a:lnSpc>
              <a:buNone/>
            </a:pPr>
            <a:endParaRPr lang="en-US" altLang="ja-JP" sz="1000" dirty="0">
              <a:latin typeface="+mn-ea"/>
            </a:endParaRPr>
          </a:p>
          <a:p>
            <a:pPr marL="0" indent="0">
              <a:lnSpc>
                <a:spcPct val="150000"/>
              </a:lnSpc>
              <a:buNone/>
            </a:pPr>
            <a:endParaRPr lang="en-US" altLang="ja-JP" sz="1000" dirty="0">
              <a:latin typeface="+mn-ea"/>
            </a:endParaRPr>
          </a:p>
          <a:p>
            <a:pPr marL="0" indent="0" algn="ctr">
              <a:lnSpc>
                <a:spcPct val="150000"/>
              </a:lnSpc>
              <a:buNone/>
            </a:pPr>
            <a:endParaRPr lang="en-US" altLang="ja-JP" sz="1000" dirty="0">
              <a:latin typeface="+mn-ea"/>
            </a:endParaRPr>
          </a:p>
          <a:p>
            <a:pPr marL="0" indent="0" algn="ctr">
              <a:lnSpc>
                <a:spcPct val="150000"/>
              </a:lnSpc>
              <a:buNone/>
            </a:pPr>
            <a:endParaRPr lang="en-US" altLang="ja-JP" sz="1000" b="1" dirty="0">
              <a:solidFill>
                <a:srgbClr val="009999"/>
              </a:solidFill>
              <a:latin typeface="+mn-ea"/>
            </a:endParaRPr>
          </a:p>
          <a:p>
            <a:pPr marL="0" indent="0" algn="ctr">
              <a:lnSpc>
                <a:spcPct val="150000"/>
              </a:lnSpc>
              <a:buNone/>
            </a:pPr>
            <a:r>
              <a:rPr lang="ja-JP" altLang="en-US" sz="1600" b="1">
                <a:solidFill>
                  <a:srgbClr val="009999"/>
                </a:solidFill>
                <a:latin typeface="+mn-ea"/>
              </a:rPr>
              <a:t>アドバンテッジ ピディカ</a:t>
            </a:r>
            <a:r>
              <a:rPr lang="ja-JP" altLang="en-US" sz="1600" b="1" dirty="0">
                <a:solidFill>
                  <a:srgbClr val="009999"/>
                </a:solidFill>
                <a:latin typeface="+mn-ea"/>
              </a:rPr>
              <a:t>（ 以下ピディカ</a:t>
            </a:r>
            <a:r>
              <a:rPr lang="en-US" altLang="ja-JP" sz="1600" b="1" dirty="0">
                <a:solidFill>
                  <a:srgbClr val="009999"/>
                </a:solidFill>
                <a:latin typeface="+mn-ea"/>
              </a:rPr>
              <a:t> </a:t>
            </a:r>
            <a:r>
              <a:rPr lang="ja-JP" altLang="en-US" sz="1600" b="1" dirty="0">
                <a:solidFill>
                  <a:srgbClr val="009999"/>
                </a:solidFill>
                <a:latin typeface="+mn-ea"/>
              </a:rPr>
              <a:t>）とは</a:t>
            </a:r>
            <a:endParaRPr lang="en-US" altLang="ja-JP" sz="1600" b="1" dirty="0">
              <a:solidFill>
                <a:srgbClr val="009999"/>
              </a:solidFill>
              <a:latin typeface="+mn-ea"/>
            </a:endParaRPr>
          </a:p>
          <a:p>
            <a:pPr marL="0" indent="0" algn="ctr">
              <a:lnSpc>
                <a:spcPct val="150000"/>
              </a:lnSpc>
              <a:buNone/>
            </a:pPr>
            <a:r>
              <a:rPr lang="ja-JP" altLang="en-US" sz="1400" b="1" dirty="0">
                <a:solidFill>
                  <a:srgbClr val="009999"/>
                </a:solidFill>
                <a:latin typeface="+mn-ea"/>
              </a:rPr>
              <a:t>貴社の組織改善のピディカを回すためのお手伝いをするツールです。</a:t>
            </a:r>
            <a:endParaRPr lang="en-US" altLang="ja-JP" sz="1400" b="1" dirty="0">
              <a:solidFill>
                <a:srgbClr val="009999"/>
              </a:solidFill>
              <a:latin typeface="+mn-ea"/>
            </a:endParaRPr>
          </a:p>
          <a:p>
            <a:pPr marL="0" indent="0">
              <a:lnSpc>
                <a:spcPct val="150000"/>
              </a:lnSpc>
              <a:buNone/>
            </a:pPr>
            <a:endParaRPr lang="en-US" altLang="ja-JP" sz="1400" b="1" dirty="0">
              <a:latin typeface="+mn-ea"/>
            </a:endParaRPr>
          </a:p>
          <a:p>
            <a:pPr marL="0" indent="0">
              <a:lnSpc>
                <a:spcPct val="150000"/>
              </a:lnSpc>
              <a:buNone/>
            </a:pPr>
            <a:r>
              <a:rPr lang="en-US" altLang="ja-JP" sz="1400" b="1" dirty="0">
                <a:latin typeface="+mn-ea"/>
              </a:rPr>
              <a:t>	     </a:t>
            </a:r>
            <a:r>
              <a:rPr lang="ja-JP" altLang="en-US" sz="1400" dirty="0">
                <a:latin typeface="+mn-ea"/>
              </a:rPr>
              <a:t>組織改善のピディカサイクルを効果的に回すためには、</a:t>
            </a:r>
            <a:endParaRPr lang="en-US" altLang="ja-JP" sz="1400" dirty="0">
              <a:latin typeface="+mn-ea"/>
            </a:endParaRPr>
          </a:p>
          <a:p>
            <a:pPr marL="0" indent="0">
              <a:lnSpc>
                <a:spcPct val="150000"/>
              </a:lnSpc>
              <a:buNone/>
            </a:pPr>
            <a:r>
              <a:rPr lang="en-US" altLang="ja-JP" sz="1400" dirty="0">
                <a:latin typeface="+mn-ea"/>
              </a:rPr>
              <a:t>               </a:t>
            </a:r>
            <a:r>
              <a:rPr lang="ja-JP" altLang="en-US" sz="1400" dirty="0">
                <a:latin typeface="+mn-ea"/>
              </a:rPr>
              <a:t>事前の準備と振り返りが非常に重要です。</a:t>
            </a:r>
            <a:endParaRPr lang="en-US" altLang="ja-JP" sz="1400" dirty="0">
              <a:latin typeface="+mn-ea"/>
            </a:endParaRPr>
          </a:p>
          <a:p>
            <a:pPr marL="0" indent="0">
              <a:lnSpc>
                <a:spcPct val="150000"/>
              </a:lnSpc>
              <a:buNone/>
            </a:pPr>
            <a:endParaRPr lang="en-US" altLang="ja-JP" sz="1400" dirty="0">
              <a:latin typeface="+mn-ea"/>
            </a:endParaRPr>
          </a:p>
          <a:p>
            <a:pPr marL="0" indent="0">
              <a:lnSpc>
                <a:spcPct val="150000"/>
              </a:lnSpc>
              <a:buNone/>
            </a:pPr>
            <a:r>
              <a:rPr lang="en-US" altLang="ja-JP" sz="1400" dirty="0">
                <a:latin typeface="+mn-ea"/>
              </a:rPr>
              <a:t>	     </a:t>
            </a:r>
            <a:r>
              <a:rPr lang="ja-JP" altLang="en-US" sz="1400" dirty="0">
                <a:latin typeface="+mn-ea"/>
              </a:rPr>
              <a:t>本資料は、ピディカサイクルのチェック部分を担うピディカの実施前</a:t>
            </a:r>
            <a:endParaRPr lang="en-US" altLang="ja-JP" sz="1400" dirty="0">
              <a:latin typeface="+mn-ea"/>
            </a:endParaRPr>
          </a:p>
          <a:p>
            <a:pPr marL="0" indent="0">
              <a:lnSpc>
                <a:spcPct val="150000"/>
              </a:lnSpc>
              <a:buNone/>
            </a:pPr>
            <a:r>
              <a:rPr lang="ja-JP" altLang="en-US" sz="1400" dirty="0">
                <a:latin typeface="+mn-ea"/>
              </a:rPr>
              <a:t>               に行う準備（</a:t>
            </a:r>
            <a:r>
              <a:rPr lang="en-US" altLang="ja-JP" sz="1400" dirty="0">
                <a:latin typeface="+mn-ea"/>
              </a:rPr>
              <a:t>Plan</a:t>
            </a:r>
            <a:r>
              <a:rPr lang="ja-JP" altLang="en-US" sz="1400" dirty="0">
                <a:latin typeface="+mn-ea"/>
              </a:rPr>
              <a:t>）と振り返り（</a:t>
            </a:r>
            <a:r>
              <a:rPr lang="en-US" altLang="ja-JP" sz="1400" dirty="0">
                <a:latin typeface="+mn-ea"/>
              </a:rPr>
              <a:t>Action</a:t>
            </a:r>
            <a:r>
              <a:rPr lang="ja-JP" altLang="en-US" sz="1400" dirty="0">
                <a:latin typeface="+mn-ea"/>
              </a:rPr>
              <a:t>）をサポートするため、</a:t>
            </a:r>
            <a:endParaRPr lang="en-US" altLang="ja-JP" sz="1400" dirty="0">
              <a:latin typeface="+mn-ea"/>
            </a:endParaRPr>
          </a:p>
          <a:p>
            <a:pPr marL="0" indent="0">
              <a:lnSpc>
                <a:spcPct val="150000"/>
              </a:lnSpc>
              <a:buNone/>
            </a:pPr>
            <a:r>
              <a:rPr lang="en-US" altLang="ja-JP" sz="1400" dirty="0">
                <a:latin typeface="+mn-ea"/>
              </a:rPr>
              <a:t>	     </a:t>
            </a:r>
            <a:r>
              <a:rPr lang="ja-JP" altLang="en-US" sz="1400" dirty="0">
                <a:latin typeface="+mn-ea"/>
              </a:rPr>
              <a:t>ガイドラインとしてまとめたものです。</a:t>
            </a:r>
            <a:endParaRPr lang="en-US" altLang="ja-JP" sz="1400" dirty="0">
              <a:latin typeface="+mn-ea"/>
            </a:endParaRPr>
          </a:p>
          <a:p>
            <a:pPr marL="0" indent="0">
              <a:lnSpc>
                <a:spcPct val="150000"/>
              </a:lnSpc>
              <a:buNone/>
            </a:pPr>
            <a:endParaRPr lang="en-US" altLang="ja-JP" sz="1400" dirty="0">
              <a:latin typeface="+mn-ea"/>
            </a:endParaRPr>
          </a:p>
          <a:p>
            <a:pPr marL="0" indent="0">
              <a:lnSpc>
                <a:spcPct val="150000"/>
              </a:lnSpc>
              <a:buNone/>
            </a:pPr>
            <a:r>
              <a:rPr lang="en-US" altLang="ja-JP" sz="1400" dirty="0">
                <a:latin typeface="+mn-ea"/>
              </a:rPr>
              <a:t>	     </a:t>
            </a:r>
            <a:r>
              <a:rPr lang="ja-JP" altLang="en-US" sz="1400" dirty="0">
                <a:latin typeface="+mn-ea"/>
              </a:rPr>
              <a:t>貴社の組織改善のピディカサイクルを効果的に回していただくために、</a:t>
            </a:r>
            <a:endParaRPr lang="en-US" altLang="ja-JP" sz="1400" dirty="0">
              <a:latin typeface="+mn-ea"/>
            </a:endParaRPr>
          </a:p>
          <a:p>
            <a:pPr marL="0" indent="0">
              <a:lnSpc>
                <a:spcPct val="150000"/>
              </a:lnSpc>
              <a:buNone/>
            </a:pPr>
            <a:r>
              <a:rPr lang="en-US" altLang="ja-JP" sz="1400" dirty="0">
                <a:latin typeface="+mn-ea"/>
              </a:rPr>
              <a:t>               </a:t>
            </a:r>
            <a:r>
              <a:rPr lang="ja-JP" altLang="en-US" sz="1400" dirty="0">
                <a:latin typeface="+mn-ea"/>
              </a:rPr>
              <a:t>本資料をご活用いただければ幸いです。</a:t>
            </a:r>
            <a:endParaRPr lang="en-US" altLang="ja-JP" sz="1400" dirty="0">
              <a:latin typeface="+mn-ea"/>
            </a:endParaRPr>
          </a:p>
          <a:p>
            <a:pPr marL="0" indent="0" algn="r">
              <a:lnSpc>
                <a:spcPct val="150000"/>
              </a:lnSpc>
              <a:buNone/>
            </a:pPr>
            <a:endParaRPr lang="en-US" altLang="ja-JP" sz="1400" dirty="0">
              <a:latin typeface="+mn-ea"/>
            </a:endParaRPr>
          </a:p>
          <a:p>
            <a:pPr marL="0" indent="0" algn="r">
              <a:lnSpc>
                <a:spcPct val="150000"/>
              </a:lnSpc>
              <a:buNone/>
            </a:pPr>
            <a:r>
              <a:rPr lang="ja-JP" altLang="en-US" sz="1400" dirty="0">
                <a:latin typeface="+mn-ea"/>
              </a:rPr>
              <a:t>株式会社アドバンテッジ リスク マネジメント</a:t>
            </a:r>
            <a:endParaRPr lang="en-US" altLang="ja-JP" sz="1400" dirty="0">
              <a:latin typeface="+mn-ea"/>
            </a:endParaRPr>
          </a:p>
          <a:p>
            <a:endParaRPr kumimoji="1" lang="ja-JP" altLang="en-US" dirty="0"/>
          </a:p>
        </p:txBody>
      </p:sp>
      <p:pic>
        <p:nvPicPr>
          <p:cNvPr id="6" name="図 5" descr="ロゴ, 会社名&#10;&#10;自動的に生成された説明">
            <a:extLst>
              <a:ext uri="{FF2B5EF4-FFF2-40B4-BE49-F238E27FC236}">
                <a16:creationId xmlns:a16="http://schemas.microsoft.com/office/drawing/2014/main" id="{9B628C75-5679-49C4-9CEE-92331D858B93}"/>
              </a:ext>
            </a:extLst>
          </p:cNvPr>
          <p:cNvPicPr>
            <a:picLocks noChangeAspect="1"/>
          </p:cNvPicPr>
          <p:nvPr/>
        </p:nvPicPr>
        <p:blipFill>
          <a:blip r:embed="rId2"/>
          <a:stretch>
            <a:fillRect/>
          </a:stretch>
        </p:blipFill>
        <p:spPr>
          <a:xfrm>
            <a:off x="2445523" y="2329633"/>
            <a:ext cx="2668627" cy="1381269"/>
          </a:xfrm>
          <a:prstGeom prst="rect">
            <a:avLst/>
          </a:prstGeom>
        </p:spPr>
      </p:pic>
      <p:sp>
        <p:nvSpPr>
          <p:cNvPr id="9" name="正方形/長方形 8">
            <a:extLst>
              <a:ext uri="{FF2B5EF4-FFF2-40B4-BE49-F238E27FC236}">
                <a16:creationId xmlns:a16="http://schemas.microsoft.com/office/drawing/2014/main" id="{054C857E-5CDB-4C5E-ABA4-A76A31FA2C37}"/>
              </a:ext>
            </a:extLst>
          </p:cNvPr>
          <p:cNvSpPr/>
          <p:nvPr/>
        </p:nvSpPr>
        <p:spPr>
          <a:xfrm>
            <a:off x="225172" y="508040"/>
            <a:ext cx="1085850" cy="552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600" b="1" i="1">
                <a:solidFill>
                  <a:schemeClr val="bg1"/>
                </a:solidFill>
                <a:latin typeface="游明朝 Demibold" panose="02020600000000000000" pitchFamily="18" charset="-128"/>
                <a:ea typeface="游明朝 Demibold" panose="02020600000000000000" pitchFamily="18" charset="-128"/>
              </a:rPr>
              <a:t>01</a:t>
            </a:r>
            <a:endParaRPr lang="ja-JP" altLang="en-US" sz="2600" b="1" i="1">
              <a:solidFill>
                <a:schemeClr val="bg1"/>
              </a:solidFill>
              <a:latin typeface="游明朝 Demibold" panose="02020600000000000000" pitchFamily="18" charset="-128"/>
              <a:ea typeface="游明朝 Demibold" panose="02020600000000000000" pitchFamily="18" charset="-128"/>
            </a:endParaRPr>
          </a:p>
        </p:txBody>
      </p:sp>
    </p:spTree>
    <p:extLst>
      <p:ext uri="{BB962C8B-B14F-4D97-AF65-F5344CB8AC3E}">
        <p14:creationId xmlns:p14="http://schemas.microsoft.com/office/powerpoint/2010/main" val="2857007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BE20806C-4EBA-4161-AD1F-D3BF6A3E4729}"/>
              </a:ext>
            </a:extLst>
          </p:cNvPr>
          <p:cNvSpPr>
            <a:spLocks noGrp="1"/>
          </p:cNvSpPr>
          <p:nvPr>
            <p:ph sz="quarter" idx="11"/>
          </p:nvPr>
        </p:nvSpPr>
        <p:spPr/>
        <p:txBody>
          <a:bodyPr>
            <a:normAutofit/>
          </a:bodyPr>
          <a:lstStyle/>
          <a:p>
            <a:pPr marL="0" indent="0">
              <a:buNone/>
            </a:pPr>
            <a:r>
              <a:rPr lang="ja-JP" altLang="en-US" sz="1600" b="1" dirty="0">
                <a:solidFill>
                  <a:srgbClr val="009999"/>
                </a:solidFill>
                <a:latin typeface="+mj-ea"/>
                <a:ea typeface="+mj-ea"/>
              </a:rPr>
              <a:t>● 今回 ピディカを実施する背景を明確にしましょう</a:t>
            </a:r>
            <a:endParaRPr lang="en-US" altLang="ja-JP" sz="1600" b="1" dirty="0">
              <a:solidFill>
                <a:srgbClr val="009999"/>
              </a:solidFill>
              <a:latin typeface="+mj-ea"/>
              <a:ea typeface="+mj-ea"/>
            </a:endParaRPr>
          </a:p>
          <a:p>
            <a:pPr marL="0" indent="0">
              <a:buNone/>
            </a:pPr>
            <a:endParaRPr kumimoji="1" lang="ja-JP" altLang="en-US" dirty="0"/>
          </a:p>
        </p:txBody>
      </p:sp>
      <p:sp>
        <p:nvSpPr>
          <p:cNvPr id="9" name="正方形/長方形 8">
            <a:extLst>
              <a:ext uri="{FF2B5EF4-FFF2-40B4-BE49-F238E27FC236}">
                <a16:creationId xmlns:a16="http://schemas.microsoft.com/office/drawing/2014/main" id="{2FEDF4C6-2965-451E-8EED-23635809AC8B}"/>
              </a:ext>
            </a:extLst>
          </p:cNvPr>
          <p:cNvSpPr/>
          <p:nvPr/>
        </p:nvSpPr>
        <p:spPr>
          <a:xfrm>
            <a:off x="695324" y="2356927"/>
            <a:ext cx="6517789" cy="504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7504C7AE-A428-4B35-9DF2-E92FB0760B8E}"/>
              </a:ext>
            </a:extLst>
          </p:cNvPr>
          <p:cNvSpPr/>
          <p:nvPr/>
        </p:nvSpPr>
        <p:spPr>
          <a:xfrm>
            <a:off x="695324" y="6223378"/>
            <a:ext cx="6517789" cy="504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コンテンツ プレースホルダー 2">
            <a:extLst>
              <a:ext uri="{FF2B5EF4-FFF2-40B4-BE49-F238E27FC236}">
                <a16:creationId xmlns:a16="http://schemas.microsoft.com/office/drawing/2014/main" id="{4D33BDD1-FC91-471F-AFA1-7FCDF75D2083}"/>
              </a:ext>
            </a:extLst>
          </p:cNvPr>
          <p:cNvSpPr txBox="1">
            <a:spLocks/>
          </p:cNvSpPr>
          <p:nvPr/>
        </p:nvSpPr>
        <p:spPr>
          <a:xfrm>
            <a:off x="346559" y="1542201"/>
            <a:ext cx="6866555" cy="8635665"/>
          </a:xfrm>
          <a:prstGeom prst="rect">
            <a:avLst/>
          </a:prstGeom>
        </p:spPr>
        <p:txBody>
          <a:bodyPr vert="horz" lIns="91440" tIns="45720" rIns="91440" bIns="45720" rtlCol="0">
            <a:normAutofit/>
          </a:bodyPr>
          <a:lstStyle>
            <a:lvl1pPr marL="100904" indent="-100904" algn="l" defTabSz="514342" rtl="0" eaLnBrk="1" latinLnBrk="0" hangingPunct="1">
              <a:lnSpc>
                <a:spcPct val="90000"/>
              </a:lnSpc>
              <a:spcBef>
                <a:spcPts val="563"/>
              </a:spcBef>
              <a:buFont typeface="Arial" panose="020B0604020202020204" pitchFamily="34" charset="0"/>
              <a:buChar char="•"/>
              <a:defRPr kumimoji="1" sz="1800" kern="1200">
                <a:solidFill>
                  <a:schemeClr val="tx1"/>
                </a:solidFill>
                <a:latin typeface="+mn-lt"/>
                <a:ea typeface="+mn-ea"/>
                <a:cs typeface="+mn-cs"/>
              </a:defRPr>
            </a:lvl1pPr>
            <a:lvl2pPr marL="250922" indent="-100904" algn="l" defTabSz="514342" rtl="0" eaLnBrk="1" latinLnBrk="0" hangingPunct="1">
              <a:lnSpc>
                <a:spcPct val="90000"/>
              </a:lnSpc>
              <a:spcBef>
                <a:spcPts val="281"/>
              </a:spcBef>
              <a:buFont typeface="Arial" panose="020B0604020202020204" pitchFamily="34" charset="0"/>
              <a:buChar char="•"/>
              <a:defRPr kumimoji="1" sz="1600" kern="1200">
                <a:solidFill>
                  <a:schemeClr val="tx1"/>
                </a:solidFill>
                <a:latin typeface="+mn-lt"/>
                <a:ea typeface="+mn-ea"/>
                <a:cs typeface="+mn-cs"/>
              </a:defRPr>
            </a:lvl2pPr>
            <a:lvl3pPr marL="405402" indent="-101796" algn="l" defTabSz="514342" rtl="0" eaLnBrk="1" latinLnBrk="0" hangingPunct="1">
              <a:lnSpc>
                <a:spcPct val="90000"/>
              </a:lnSpc>
              <a:spcBef>
                <a:spcPts val="281"/>
              </a:spcBef>
              <a:buFont typeface="Arial" panose="020B0604020202020204" pitchFamily="34" charset="0"/>
              <a:buChar char="•"/>
              <a:defRPr kumimoji="1" sz="1400" kern="1200">
                <a:solidFill>
                  <a:schemeClr val="tx1"/>
                </a:solidFill>
                <a:latin typeface="+mn-lt"/>
                <a:ea typeface="+mn-ea"/>
                <a:cs typeface="+mn-cs"/>
              </a:defRPr>
            </a:lvl3pPr>
            <a:lvl4pPr marL="554526" indent="-100904" algn="l" defTabSz="514342" rtl="0" eaLnBrk="1" latinLnBrk="0" hangingPunct="1">
              <a:lnSpc>
                <a:spcPct val="90000"/>
              </a:lnSpc>
              <a:spcBef>
                <a:spcPts val="281"/>
              </a:spcBef>
              <a:buFont typeface="Arial" panose="020B0604020202020204" pitchFamily="34" charset="0"/>
              <a:buChar char="•"/>
              <a:defRPr kumimoji="1" sz="1200" kern="1200">
                <a:solidFill>
                  <a:schemeClr val="tx1"/>
                </a:solidFill>
                <a:latin typeface="+mn-lt"/>
                <a:ea typeface="+mn-ea"/>
                <a:cs typeface="+mn-cs"/>
              </a:defRPr>
            </a:lvl4pPr>
            <a:lvl5pPr marL="704543" indent="-100904" algn="l" defTabSz="514342" rtl="0" eaLnBrk="1" latinLnBrk="0" hangingPunct="1">
              <a:lnSpc>
                <a:spcPct val="90000"/>
              </a:lnSpc>
              <a:spcBef>
                <a:spcPts val="281"/>
              </a:spcBef>
              <a:buFont typeface="Arial" panose="020B0604020202020204" pitchFamily="34" charset="0"/>
              <a:buChar char="•"/>
              <a:defRPr kumimoji="1" sz="1200" kern="1200">
                <a:solidFill>
                  <a:schemeClr val="tx1"/>
                </a:solidFill>
                <a:latin typeface="+mn-lt"/>
                <a:ea typeface="+mn-ea"/>
                <a:cs typeface="+mn-cs"/>
              </a:defRPr>
            </a:lvl5pPr>
            <a:lvl6pPr marL="1414443"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6pPr>
            <a:lvl7pPr marL="1671613"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7pPr>
            <a:lvl8pPr marL="1928785"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8pPr>
            <a:lvl9pPr marL="2185956"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9pPr>
          </a:lstStyle>
          <a:p>
            <a:pPr marL="0" indent="0">
              <a:buFont typeface="Arial" panose="020B0604020202020204" pitchFamily="34" charset="0"/>
              <a:buNone/>
            </a:pPr>
            <a:endParaRPr lang="en-US" altLang="ja-JP" sz="1400" dirty="0">
              <a:latin typeface="+mn-ea"/>
            </a:endParaRPr>
          </a:p>
          <a:p>
            <a:pPr marL="0" indent="0">
              <a:buFont typeface="Arial" panose="020B0604020202020204" pitchFamily="34" charset="0"/>
              <a:buNone/>
            </a:pPr>
            <a:endParaRPr lang="en-US" altLang="ja-JP" sz="1400" b="1" dirty="0">
              <a:latin typeface="+mn-ea"/>
            </a:endParaRPr>
          </a:p>
          <a:p>
            <a:pPr marL="0" indent="0">
              <a:buFont typeface="Arial" panose="020B0604020202020204" pitchFamily="34" charset="0"/>
              <a:buNone/>
            </a:pPr>
            <a:r>
              <a:rPr lang="ja-JP" altLang="en-US" sz="1400" b="1" dirty="0">
                <a:latin typeface="+mn-ea"/>
              </a:rPr>
              <a:t>　◇ ピディカを実施するにあたり、現在認識している課題は何ですか？</a:t>
            </a:r>
            <a:endParaRPr lang="en-US" altLang="ja-JP" sz="1400" b="1" dirty="0">
              <a:latin typeface="+mn-ea"/>
            </a:endParaRPr>
          </a:p>
          <a:p>
            <a:pPr marL="0" indent="0">
              <a:lnSpc>
                <a:spcPct val="100000"/>
              </a:lnSpc>
              <a:buFont typeface="Arial" panose="020B0604020202020204" pitchFamily="34" charset="0"/>
              <a:buNone/>
            </a:pPr>
            <a:r>
              <a:rPr lang="ja-JP" altLang="en-US" sz="1400" b="1" dirty="0">
                <a:latin typeface="+mn-ea"/>
              </a:rPr>
              <a:t>　　</a:t>
            </a:r>
            <a:r>
              <a:rPr lang="ja-JP" altLang="en-US" sz="1400" dirty="0">
                <a:solidFill>
                  <a:srgbClr val="292929"/>
                </a:solidFill>
                <a:latin typeface="+mn-ea"/>
              </a:rPr>
              <a:t>例）</a:t>
            </a:r>
            <a:r>
              <a:rPr lang="en-US" altLang="ja-JP" sz="1400" dirty="0">
                <a:solidFill>
                  <a:srgbClr val="292929"/>
                </a:solidFill>
                <a:latin typeface="+mn-ea"/>
              </a:rPr>
              <a:t>A</a:t>
            </a:r>
            <a:r>
              <a:rPr lang="ja-JP" altLang="en-US" sz="1400" dirty="0">
                <a:solidFill>
                  <a:srgbClr val="292929"/>
                </a:solidFill>
                <a:latin typeface="+mn-ea"/>
              </a:rPr>
              <a:t>事業部はストレスチェックでワークエンゲージメントに課題があった。</a:t>
            </a:r>
            <a:br>
              <a:rPr lang="en-US" altLang="ja-JP" sz="1400" dirty="0">
                <a:solidFill>
                  <a:srgbClr val="292929"/>
                </a:solidFill>
                <a:latin typeface="+mn-ea"/>
              </a:rPr>
            </a:br>
            <a:r>
              <a:rPr lang="ja-JP" altLang="en-US" sz="1400" dirty="0">
                <a:solidFill>
                  <a:srgbClr val="292929"/>
                </a:solidFill>
                <a:latin typeface="+mn-ea"/>
              </a:rPr>
              <a:t>　　       今の仕事に対して楽しいと感じる場面が少ないようだ。</a:t>
            </a:r>
            <a:endParaRPr lang="en-US" altLang="ja-JP" sz="1400" dirty="0">
              <a:solidFill>
                <a:srgbClr val="292929"/>
              </a:solidFill>
              <a:latin typeface="+mn-ea"/>
            </a:endParaRPr>
          </a:p>
          <a:p>
            <a:pPr marL="0" indent="0">
              <a:lnSpc>
                <a:spcPct val="100000"/>
              </a:lnSpc>
              <a:buFont typeface="Arial" panose="020B0604020202020204" pitchFamily="34" charset="0"/>
              <a:buNone/>
            </a:pPr>
            <a:endParaRPr lang="en-US" altLang="ja-JP" sz="1400" b="1" dirty="0">
              <a:solidFill>
                <a:srgbClr val="292929"/>
              </a:solidFill>
              <a:latin typeface="+mn-ea"/>
            </a:endParaRPr>
          </a:p>
          <a:p>
            <a:pPr lvl="2">
              <a:lnSpc>
                <a:spcPct val="200000"/>
              </a:lnSpc>
              <a:buFont typeface="Wingdings" panose="05000000000000000000" pitchFamily="2" charset="2"/>
              <a:buChar char="l"/>
            </a:pPr>
            <a:r>
              <a:rPr lang="ja-JP" altLang="en-US" sz="1000" b="1" dirty="0">
                <a:solidFill>
                  <a:srgbClr val="292929"/>
                </a:solidFill>
                <a:latin typeface="+mn-ea"/>
              </a:rPr>
              <a:t>　　</a:t>
            </a:r>
            <a:endParaRPr lang="en-US" altLang="ja-JP" sz="1000" b="1" dirty="0">
              <a:solidFill>
                <a:srgbClr val="292929"/>
              </a:solidFill>
              <a:latin typeface="+mn-ea"/>
            </a:endParaRPr>
          </a:p>
          <a:p>
            <a:pPr marL="303606" lvl="2" indent="0">
              <a:lnSpc>
                <a:spcPct val="200000"/>
              </a:lnSpc>
              <a:buFont typeface="Arial" panose="020B0604020202020204" pitchFamily="34" charset="0"/>
              <a:buNone/>
            </a:pPr>
            <a:endParaRPr lang="en-US" altLang="ja-JP" sz="1000" b="1" dirty="0">
              <a:solidFill>
                <a:srgbClr val="292929"/>
              </a:solidFill>
              <a:latin typeface="+mn-ea"/>
            </a:endParaRPr>
          </a:p>
          <a:p>
            <a:pPr lvl="2">
              <a:lnSpc>
                <a:spcPct val="200000"/>
              </a:lnSpc>
              <a:buFont typeface="Wingdings" panose="05000000000000000000" pitchFamily="2" charset="2"/>
              <a:buChar char="l"/>
            </a:pPr>
            <a:r>
              <a:rPr lang="ja-JP" altLang="en-US" sz="1000" b="1" dirty="0">
                <a:solidFill>
                  <a:srgbClr val="292929"/>
                </a:solidFill>
                <a:latin typeface="+mn-ea"/>
              </a:rPr>
              <a:t>　</a:t>
            </a:r>
            <a:endParaRPr lang="en-US" altLang="ja-JP" sz="1000" b="1" dirty="0">
              <a:solidFill>
                <a:srgbClr val="292929"/>
              </a:solidFill>
              <a:latin typeface="+mn-ea"/>
            </a:endParaRPr>
          </a:p>
          <a:p>
            <a:pPr marL="303606" lvl="2" indent="0">
              <a:lnSpc>
                <a:spcPct val="200000"/>
              </a:lnSpc>
              <a:buFont typeface="Arial" panose="020B0604020202020204" pitchFamily="34" charset="0"/>
              <a:buNone/>
            </a:pPr>
            <a:r>
              <a:rPr lang="ja-JP" altLang="en-US" sz="1000" b="1" dirty="0">
                <a:solidFill>
                  <a:srgbClr val="292929"/>
                </a:solidFill>
                <a:latin typeface="+mn-ea"/>
              </a:rPr>
              <a:t>　</a:t>
            </a:r>
            <a:endParaRPr lang="en-US" altLang="ja-JP" sz="1000" b="1" dirty="0">
              <a:solidFill>
                <a:srgbClr val="292929"/>
              </a:solidFill>
              <a:latin typeface="+mn-ea"/>
            </a:endParaRPr>
          </a:p>
          <a:p>
            <a:pPr lvl="2">
              <a:lnSpc>
                <a:spcPct val="200000"/>
              </a:lnSpc>
              <a:buFont typeface="Wingdings" panose="05000000000000000000" pitchFamily="2" charset="2"/>
              <a:buChar char="l"/>
            </a:pPr>
            <a:r>
              <a:rPr lang="ja-JP" altLang="en-US" sz="1000" b="1" dirty="0">
                <a:solidFill>
                  <a:srgbClr val="292929"/>
                </a:solidFill>
                <a:latin typeface="+mn-ea"/>
              </a:rPr>
              <a:t>　</a:t>
            </a:r>
            <a:endParaRPr lang="en-US" altLang="ja-JP" sz="1000" b="1" dirty="0">
              <a:solidFill>
                <a:srgbClr val="292929"/>
              </a:solidFill>
              <a:latin typeface="+mn-ea"/>
            </a:endParaRPr>
          </a:p>
          <a:p>
            <a:pPr marL="0" indent="0">
              <a:buFont typeface="Arial" panose="020B0604020202020204" pitchFamily="34" charset="0"/>
              <a:buNone/>
            </a:pPr>
            <a:endParaRPr lang="en-US" altLang="ja-JP" sz="1400" b="1" dirty="0">
              <a:solidFill>
                <a:srgbClr val="292929"/>
              </a:solidFill>
              <a:latin typeface="+mn-ea"/>
            </a:endParaRPr>
          </a:p>
          <a:p>
            <a:pPr marL="0" indent="0">
              <a:buFont typeface="Arial" panose="020B0604020202020204" pitchFamily="34" charset="0"/>
              <a:buNone/>
            </a:pPr>
            <a:endParaRPr lang="en-US" altLang="ja-JP" sz="1400" b="1" dirty="0">
              <a:solidFill>
                <a:srgbClr val="292929"/>
              </a:solidFill>
              <a:latin typeface="+mn-ea"/>
            </a:endParaRPr>
          </a:p>
          <a:p>
            <a:pPr marL="0" indent="0">
              <a:buFont typeface="Arial" panose="020B0604020202020204" pitchFamily="34" charset="0"/>
              <a:buNone/>
            </a:pPr>
            <a:endParaRPr lang="en-US" altLang="ja-JP" sz="1400" b="1" dirty="0">
              <a:latin typeface="+mn-ea"/>
            </a:endParaRPr>
          </a:p>
          <a:p>
            <a:pPr marL="0" indent="0">
              <a:buFont typeface="Arial" panose="020B0604020202020204" pitchFamily="34" charset="0"/>
              <a:buNone/>
            </a:pPr>
            <a:endParaRPr lang="en-US" altLang="ja-JP" sz="1400" b="1" dirty="0">
              <a:latin typeface="+mn-ea"/>
            </a:endParaRPr>
          </a:p>
          <a:p>
            <a:pPr marL="0" indent="0">
              <a:lnSpc>
                <a:spcPct val="100000"/>
              </a:lnSpc>
              <a:buFont typeface="Arial" panose="020B0604020202020204" pitchFamily="34" charset="0"/>
              <a:buNone/>
            </a:pPr>
            <a:r>
              <a:rPr lang="ja-JP" altLang="en-US" sz="1400" b="1" dirty="0">
                <a:latin typeface="+mn-ea"/>
              </a:rPr>
              <a:t>　◇ 組織改善活動を通して、貴社の実現したいゴールはどのようなものですか？ </a:t>
            </a:r>
            <a:endParaRPr lang="en-US" altLang="ja-JP" sz="1400" b="1" dirty="0">
              <a:latin typeface="+mn-ea"/>
            </a:endParaRPr>
          </a:p>
          <a:p>
            <a:pPr marL="0" indent="0">
              <a:lnSpc>
                <a:spcPct val="100000"/>
              </a:lnSpc>
              <a:buNone/>
            </a:pPr>
            <a:r>
              <a:rPr lang="ja-JP" altLang="en-US" sz="1400" b="1" dirty="0">
                <a:latin typeface="+mn-ea"/>
              </a:rPr>
              <a:t>　　</a:t>
            </a:r>
            <a:r>
              <a:rPr lang="ja-JP" altLang="en-US" sz="1400" dirty="0">
                <a:solidFill>
                  <a:srgbClr val="292929"/>
                </a:solidFill>
                <a:latin typeface="+mn-ea"/>
              </a:rPr>
              <a:t>例）仕事に対して前向きに楽しむ場面を増やし、離職率を〇</a:t>
            </a:r>
            <a:r>
              <a:rPr lang="en-US" altLang="ja-JP" sz="1400" dirty="0">
                <a:solidFill>
                  <a:srgbClr val="292929"/>
                </a:solidFill>
                <a:latin typeface="+mn-ea"/>
              </a:rPr>
              <a:t>%</a:t>
            </a:r>
            <a:r>
              <a:rPr lang="ja-JP" altLang="en-US" sz="1400" dirty="0">
                <a:solidFill>
                  <a:srgbClr val="292929"/>
                </a:solidFill>
                <a:latin typeface="+mn-ea"/>
              </a:rPr>
              <a:t>以内に抑えたい。</a:t>
            </a:r>
            <a:br>
              <a:rPr lang="en-US" altLang="ja-JP" sz="1400" dirty="0">
                <a:solidFill>
                  <a:srgbClr val="292929"/>
                </a:solidFill>
                <a:latin typeface="+mn-ea"/>
              </a:rPr>
            </a:br>
            <a:r>
              <a:rPr lang="ja-JP" altLang="en-US" sz="1400" dirty="0">
                <a:solidFill>
                  <a:srgbClr val="292929"/>
                </a:solidFill>
                <a:latin typeface="+mn-ea"/>
              </a:rPr>
              <a:t>　　       </a:t>
            </a:r>
            <a:r>
              <a:rPr lang="en-US" altLang="ja-JP" sz="1400" dirty="0">
                <a:solidFill>
                  <a:srgbClr val="292929"/>
                </a:solidFill>
                <a:latin typeface="+mn-ea"/>
              </a:rPr>
              <a:t>A</a:t>
            </a:r>
            <a:r>
              <a:rPr lang="ja-JP" altLang="en-US" sz="1400" dirty="0">
                <a:solidFill>
                  <a:srgbClr val="292929"/>
                </a:solidFill>
                <a:latin typeface="+mn-ea"/>
              </a:rPr>
              <a:t>事業部のメンバーで今の仕事を楽しいと感じる人を〇％以上にしたい。　</a:t>
            </a:r>
            <a:endParaRPr lang="en-US" altLang="ja-JP" sz="1400" dirty="0">
              <a:solidFill>
                <a:srgbClr val="292929"/>
              </a:solidFill>
              <a:latin typeface="+mn-ea"/>
            </a:endParaRPr>
          </a:p>
          <a:p>
            <a:pPr marL="0" indent="0">
              <a:lnSpc>
                <a:spcPct val="100000"/>
              </a:lnSpc>
              <a:buFont typeface="Arial" panose="020B0604020202020204" pitchFamily="34" charset="0"/>
              <a:buNone/>
            </a:pPr>
            <a:endParaRPr lang="en-US" altLang="ja-JP" sz="1400" dirty="0">
              <a:solidFill>
                <a:srgbClr val="292929"/>
              </a:solidFill>
              <a:latin typeface="+mn-ea"/>
            </a:endParaRPr>
          </a:p>
          <a:p>
            <a:pPr lvl="2">
              <a:lnSpc>
                <a:spcPct val="200000"/>
              </a:lnSpc>
              <a:buFont typeface="Wingdings" panose="05000000000000000000" pitchFamily="2" charset="2"/>
              <a:buChar char="l"/>
            </a:pPr>
            <a:r>
              <a:rPr lang="ja-JP" altLang="en-US" sz="1000" dirty="0">
                <a:solidFill>
                  <a:srgbClr val="292929"/>
                </a:solidFill>
                <a:latin typeface="+mn-ea"/>
              </a:rPr>
              <a:t>　　</a:t>
            </a:r>
            <a:endParaRPr lang="en-US" altLang="ja-JP" sz="1000" dirty="0">
              <a:solidFill>
                <a:srgbClr val="292929"/>
              </a:solidFill>
              <a:latin typeface="+mn-ea"/>
            </a:endParaRPr>
          </a:p>
          <a:p>
            <a:pPr marL="303606" lvl="2" indent="0">
              <a:lnSpc>
                <a:spcPct val="200000"/>
              </a:lnSpc>
              <a:buFont typeface="Arial" panose="020B0604020202020204" pitchFamily="34" charset="0"/>
              <a:buNone/>
            </a:pPr>
            <a:endParaRPr lang="en-US" altLang="ja-JP" sz="1000" b="1" dirty="0">
              <a:solidFill>
                <a:srgbClr val="292929"/>
              </a:solidFill>
              <a:latin typeface="+mn-ea"/>
            </a:endParaRPr>
          </a:p>
          <a:p>
            <a:pPr lvl="2">
              <a:lnSpc>
                <a:spcPct val="200000"/>
              </a:lnSpc>
              <a:buFont typeface="Wingdings" panose="05000000000000000000" pitchFamily="2" charset="2"/>
              <a:buChar char="l"/>
            </a:pPr>
            <a:r>
              <a:rPr lang="ja-JP" altLang="en-US" sz="1000" b="1" dirty="0">
                <a:solidFill>
                  <a:srgbClr val="292929"/>
                </a:solidFill>
                <a:latin typeface="+mn-ea"/>
              </a:rPr>
              <a:t>　</a:t>
            </a:r>
            <a:endParaRPr lang="en-US" altLang="ja-JP" sz="1000" b="1" dirty="0">
              <a:solidFill>
                <a:srgbClr val="292929"/>
              </a:solidFill>
              <a:latin typeface="+mn-ea"/>
            </a:endParaRPr>
          </a:p>
          <a:p>
            <a:pPr marL="303606" lvl="2" indent="0">
              <a:lnSpc>
                <a:spcPct val="200000"/>
              </a:lnSpc>
              <a:buFont typeface="Arial" panose="020B0604020202020204" pitchFamily="34" charset="0"/>
              <a:buNone/>
            </a:pPr>
            <a:r>
              <a:rPr lang="ja-JP" altLang="en-US" sz="1000" b="1" dirty="0">
                <a:solidFill>
                  <a:srgbClr val="292929"/>
                </a:solidFill>
                <a:latin typeface="+mn-ea"/>
              </a:rPr>
              <a:t>　</a:t>
            </a:r>
            <a:endParaRPr lang="en-US" altLang="ja-JP" sz="1000" b="1" dirty="0">
              <a:solidFill>
                <a:srgbClr val="292929"/>
              </a:solidFill>
              <a:latin typeface="+mn-ea"/>
            </a:endParaRPr>
          </a:p>
          <a:p>
            <a:pPr lvl="2">
              <a:lnSpc>
                <a:spcPct val="200000"/>
              </a:lnSpc>
              <a:buFont typeface="Wingdings" panose="05000000000000000000" pitchFamily="2" charset="2"/>
              <a:buChar char="l"/>
            </a:pPr>
            <a:r>
              <a:rPr lang="ja-JP" altLang="en-US" sz="1000" b="1" dirty="0">
                <a:solidFill>
                  <a:srgbClr val="292929"/>
                </a:solidFill>
                <a:latin typeface="+mn-ea"/>
              </a:rPr>
              <a:t>　</a:t>
            </a:r>
            <a:endParaRPr lang="en-US" altLang="ja-JP" sz="1000" b="1" dirty="0">
              <a:solidFill>
                <a:srgbClr val="292929"/>
              </a:solidFill>
              <a:latin typeface="+mn-ea"/>
            </a:endParaRPr>
          </a:p>
          <a:p>
            <a:pPr marL="0" indent="0">
              <a:buFont typeface="Arial" panose="020B0604020202020204" pitchFamily="34" charset="0"/>
              <a:buNone/>
            </a:pPr>
            <a:endParaRPr lang="en-US" altLang="ja-JP" b="1" dirty="0">
              <a:solidFill>
                <a:srgbClr val="292929"/>
              </a:solidFill>
              <a:latin typeface="+mn-ea"/>
            </a:endParaRPr>
          </a:p>
          <a:p>
            <a:pPr marL="0" indent="0">
              <a:buFont typeface="Arial" panose="020B0604020202020204" pitchFamily="34" charset="0"/>
              <a:buNone/>
            </a:pPr>
            <a:endParaRPr lang="en-US" altLang="ja-JP" b="1" dirty="0">
              <a:solidFill>
                <a:srgbClr val="292929"/>
              </a:solidFill>
            </a:endParaRPr>
          </a:p>
          <a:p>
            <a:endParaRPr lang="ja-JP" altLang="en-US" dirty="0"/>
          </a:p>
        </p:txBody>
      </p:sp>
      <p:sp>
        <p:nvSpPr>
          <p:cNvPr id="2" name="タイトル 1">
            <a:extLst>
              <a:ext uri="{FF2B5EF4-FFF2-40B4-BE49-F238E27FC236}">
                <a16:creationId xmlns:a16="http://schemas.microsoft.com/office/drawing/2014/main" id="{1CDDC59B-853F-49A8-B84C-5CDB887C012A}"/>
              </a:ext>
            </a:extLst>
          </p:cNvPr>
          <p:cNvSpPr>
            <a:spLocks noGrp="1"/>
          </p:cNvSpPr>
          <p:nvPr>
            <p:ph type="title"/>
          </p:nvPr>
        </p:nvSpPr>
        <p:spPr/>
        <p:txBody>
          <a:bodyPr>
            <a:normAutofit/>
          </a:bodyPr>
          <a:lstStyle/>
          <a:p>
            <a:r>
              <a:rPr lang="ja-JP" altLang="en-US"/>
              <a:t>実施目的を整理する</a:t>
            </a:r>
            <a:endParaRPr kumimoji="1" lang="ja-JP" altLang="en-US"/>
          </a:p>
        </p:txBody>
      </p:sp>
      <p:pic>
        <p:nvPicPr>
          <p:cNvPr id="6" name="図 5" descr="図形&#10;&#10;低い精度で自動的に生成された説明">
            <a:extLst>
              <a:ext uri="{FF2B5EF4-FFF2-40B4-BE49-F238E27FC236}">
                <a16:creationId xmlns:a16="http://schemas.microsoft.com/office/drawing/2014/main" id="{8FAF80C1-6D1A-4591-9421-EA6F69D96730}"/>
              </a:ext>
            </a:extLst>
          </p:cNvPr>
          <p:cNvPicPr>
            <a:picLocks noChangeAspect="1"/>
          </p:cNvPicPr>
          <p:nvPr/>
        </p:nvPicPr>
        <p:blipFill>
          <a:blip r:embed="rId2">
            <a:duotone>
              <a:schemeClr val="accent1">
                <a:shade val="45000"/>
                <a:satMod val="135000"/>
              </a:schemeClr>
              <a:prstClr val="white"/>
            </a:duotone>
          </a:blip>
          <a:stretch>
            <a:fillRect/>
          </a:stretch>
        </p:blipFill>
        <p:spPr>
          <a:xfrm>
            <a:off x="6026220" y="8770137"/>
            <a:ext cx="1329120" cy="1329120"/>
          </a:xfrm>
          <a:prstGeom prst="rect">
            <a:avLst/>
          </a:prstGeom>
          <a:ln>
            <a:noFill/>
          </a:ln>
        </p:spPr>
      </p:pic>
      <p:pic>
        <p:nvPicPr>
          <p:cNvPr id="8" name="図 7" descr="アイコン&#10;&#10;自動的に生成された説明">
            <a:extLst>
              <a:ext uri="{FF2B5EF4-FFF2-40B4-BE49-F238E27FC236}">
                <a16:creationId xmlns:a16="http://schemas.microsoft.com/office/drawing/2014/main" id="{2D184B60-F010-4E1A-A406-1591448CCEF1}"/>
              </a:ext>
            </a:extLst>
          </p:cNvPr>
          <p:cNvPicPr>
            <a:picLocks noChangeAspect="1"/>
          </p:cNvPicPr>
          <p:nvPr/>
        </p:nvPicPr>
        <p:blipFill>
          <a:blip r:embed="rId3">
            <a:duotone>
              <a:schemeClr val="accent1">
                <a:shade val="45000"/>
                <a:satMod val="135000"/>
              </a:schemeClr>
              <a:prstClr val="white"/>
            </a:duotone>
          </a:blip>
          <a:stretch>
            <a:fillRect/>
          </a:stretch>
        </p:blipFill>
        <p:spPr>
          <a:xfrm>
            <a:off x="5191305" y="510542"/>
            <a:ext cx="619948" cy="619948"/>
          </a:xfrm>
          <a:prstGeom prst="rect">
            <a:avLst/>
          </a:prstGeom>
        </p:spPr>
      </p:pic>
      <p:sp>
        <p:nvSpPr>
          <p:cNvPr id="10" name="正方形/長方形 9">
            <a:extLst>
              <a:ext uri="{FF2B5EF4-FFF2-40B4-BE49-F238E27FC236}">
                <a16:creationId xmlns:a16="http://schemas.microsoft.com/office/drawing/2014/main" id="{109E3E12-14BF-4472-96AE-282D98607B0B}"/>
              </a:ext>
            </a:extLst>
          </p:cNvPr>
          <p:cNvSpPr/>
          <p:nvPr/>
        </p:nvSpPr>
        <p:spPr>
          <a:xfrm>
            <a:off x="225172" y="508040"/>
            <a:ext cx="1085850" cy="552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600" b="1" i="1">
                <a:solidFill>
                  <a:schemeClr val="bg1"/>
                </a:solidFill>
                <a:latin typeface="游明朝 Demibold" panose="02020600000000000000" pitchFamily="18" charset="-128"/>
                <a:ea typeface="游明朝 Demibold" panose="02020600000000000000" pitchFamily="18" charset="-128"/>
              </a:rPr>
              <a:t>02</a:t>
            </a:r>
            <a:endParaRPr lang="ja-JP" altLang="en-US" sz="2600" b="1" i="1">
              <a:solidFill>
                <a:schemeClr val="bg1"/>
              </a:solidFill>
              <a:latin typeface="游明朝 Demibold" panose="02020600000000000000" pitchFamily="18" charset="-128"/>
              <a:ea typeface="游明朝 Demibold" panose="02020600000000000000" pitchFamily="18" charset="-128"/>
            </a:endParaRPr>
          </a:p>
        </p:txBody>
      </p:sp>
    </p:spTree>
    <p:extLst>
      <p:ext uri="{BB962C8B-B14F-4D97-AF65-F5344CB8AC3E}">
        <p14:creationId xmlns:p14="http://schemas.microsoft.com/office/powerpoint/2010/main" val="3270293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DDC59B-853F-49A8-B84C-5CDB887C012A}"/>
              </a:ext>
            </a:extLst>
          </p:cNvPr>
          <p:cNvSpPr>
            <a:spLocks noGrp="1"/>
          </p:cNvSpPr>
          <p:nvPr>
            <p:ph type="title"/>
          </p:nvPr>
        </p:nvSpPr>
        <p:spPr/>
        <p:txBody>
          <a:bodyPr>
            <a:normAutofit/>
          </a:bodyPr>
          <a:lstStyle/>
          <a:p>
            <a:r>
              <a:rPr lang="ja-JP" altLang="en-US"/>
              <a:t>社内体制を決める</a:t>
            </a:r>
            <a:endParaRPr kumimoji="1" lang="ja-JP" altLang="en-US"/>
          </a:p>
        </p:txBody>
      </p:sp>
      <p:sp>
        <p:nvSpPr>
          <p:cNvPr id="3" name="コンテンツ プレースホルダー 2">
            <a:extLst>
              <a:ext uri="{FF2B5EF4-FFF2-40B4-BE49-F238E27FC236}">
                <a16:creationId xmlns:a16="http://schemas.microsoft.com/office/drawing/2014/main" id="{BE20806C-4EBA-4161-AD1F-D3BF6A3E4729}"/>
              </a:ext>
            </a:extLst>
          </p:cNvPr>
          <p:cNvSpPr>
            <a:spLocks noGrp="1"/>
          </p:cNvSpPr>
          <p:nvPr>
            <p:ph sz="quarter" idx="11"/>
          </p:nvPr>
        </p:nvSpPr>
        <p:spPr>
          <a:xfrm>
            <a:off x="317610" y="1392710"/>
            <a:ext cx="6866555" cy="8635665"/>
          </a:xfrm>
        </p:spPr>
        <p:txBody>
          <a:bodyPr>
            <a:normAutofit/>
          </a:bodyPr>
          <a:lstStyle/>
          <a:p>
            <a:pPr marL="0" indent="0">
              <a:buNone/>
            </a:pPr>
            <a:r>
              <a:rPr lang="ja-JP" altLang="en-US" sz="1600" b="1">
                <a:solidFill>
                  <a:srgbClr val="009999"/>
                </a:solidFill>
                <a:latin typeface="+mj-ea"/>
                <a:ea typeface="+mj-ea"/>
              </a:rPr>
              <a:t>● 社内体制を整えましょう</a:t>
            </a:r>
            <a:endParaRPr lang="en-US" altLang="ja-JP" sz="1600" b="1">
              <a:solidFill>
                <a:srgbClr val="009999"/>
              </a:solidFill>
              <a:latin typeface="+mj-ea"/>
              <a:ea typeface="+mj-ea"/>
            </a:endParaRPr>
          </a:p>
          <a:p>
            <a:pPr marL="0" indent="0">
              <a:buNone/>
            </a:pPr>
            <a:endParaRPr lang="en-US" altLang="ja-JP" sz="1400">
              <a:latin typeface="+mn-ea"/>
            </a:endParaRPr>
          </a:p>
          <a:p>
            <a:pPr marL="0" indent="0">
              <a:buNone/>
            </a:pPr>
            <a:r>
              <a:rPr kumimoji="1" lang="ja-JP" altLang="en-US" sz="1400">
                <a:latin typeface="+mn-ea"/>
              </a:rPr>
              <a:t>　・</a:t>
            </a:r>
            <a:endParaRPr kumimoji="1" lang="en-US" altLang="ja-JP" sz="1400">
              <a:latin typeface="+mn-ea"/>
            </a:endParaRPr>
          </a:p>
          <a:p>
            <a:endParaRPr kumimoji="1" lang="ja-JP" altLang="en-US"/>
          </a:p>
        </p:txBody>
      </p:sp>
      <p:graphicFrame>
        <p:nvGraphicFramePr>
          <p:cNvPr id="4" name="表 5">
            <a:extLst>
              <a:ext uri="{FF2B5EF4-FFF2-40B4-BE49-F238E27FC236}">
                <a16:creationId xmlns:a16="http://schemas.microsoft.com/office/drawing/2014/main" id="{A9C468EC-18F7-4E2D-83E2-57D50BB9998F}"/>
              </a:ext>
            </a:extLst>
          </p:cNvPr>
          <p:cNvGraphicFramePr>
            <a:graphicFrameLocks noGrp="1"/>
          </p:cNvGraphicFramePr>
          <p:nvPr>
            <p:extLst>
              <p:ext uri="{D42A27DB-BD31-4B8C-83A1-F6EECF244321}">
                <p14:modId xmlns:p14="http://schemas.microsoft.com/office/powerpoint/2010/main" val="4119548266"/>
              </p:ext>
            </p:extLst>
          </p:nvPr>
        </p:nvGraphicFramePr>
        <p:xfrm>
          <a:off x="509036" y="1726175"/>
          <a:ext cx="6541602" cy="8236059"/>
        </p:xfrm>
        <a:graphic>
          <a:graphicData uri="http://schemas.openxmlformats.org/drawingml/2006/table">
            <a:tbl>
              <a:tblPr firstRow="1" bandRow="1">
                <a:tableStyleId>{5C22544A-7EE6-4342-B048-85BDC9FD1C3A}</a:tableStyleId>
              </a:tblPr>
              <a:tblGrid>
                <a:gridCol w="376955">
                  <a:extLst>
                    <a:ext uri="{9D8B030D-6E8A-4147-A177-3AD203B41FA5}">
                      <a16:colId xmlns:a16="http://schemas.microsoft.com/office/drawing/2014/main" val="1043203771"/>
                    </a:ext>
                  </a:extLst>
                </a:gridCol>
                <a:gridCol w="1545916">
                  <a:extLst>
                    <a:ext uri="{9D8B030D-6E8A-4147-A177-3AD203B41FA5}">
                      <a16:colId xmlns:a16="http://schemas.microsoft.com/office/drawing/2014/main" val="1629043952"/>
                    </a:ext>
                  </a:extLst>
                </a:gridCol>
                <a:gridCol w="3136605">
                  <a:extLst>
                    <a:ext uri="{9D8B030D-6E8A-4147-A177-3AD203B41FA5}">
                      <a16:colId xmlns:a16="http://schemas.microsoft.com/office/drawing/2014/main" val="3095135104"/>
                    </a:ext>
                  </a:extLst>
                </a:gridCol>
                <a:gridCol w="1482126">
                  <a:extLst>
                    <a:ext uri="{9D8B030D-6E8A-4147-A177-3AD203B41FA5}">
                      <a16:colId xmlns:a16="http://schemas.microsoft.com/office/drawing/2014/main" val="2006980996"/>
                    </a:ext>
                  </a:extLst>
                </a:gridCol>
              </a:tblGrid>
              <a:tr h="385739">
                <a:tc gridSpan="2">
                  <a:txBody>
                    <a:bodyPr/>
                    <a:lstStyle/>
                    <a:p>
                      <a:pPr marL="0" marR="0" lvl="0" indent="0" algn="ctr" defTabSz="514342" rtl="0" eaLnBrk="1" fontAlgn="auto" latinLnBrk="0" hangingPunct="1">
                        <a:lnSpc>
                          <a:spcPct val="100000"/>
                        </a:lnSpc>
                        <a:spcBef>
                          <a:spcPts val="0"/>
                        </a:spcBef>
                        <a:spcAft>
                          <a:spcPts val="0"/>
                        </a:spcAft>
                        <a:buClrTx/>
                        <a:buSzTx/>
                        <a:buFontTx/>
                        <a:buNone/>
                        <a:tabLst/>
                        <a:defRPr/>
                      </a:pPr>
                      <a:r>
                        <a:rPr lang="ja-JP" altLang="en-US" sz="1200" b="1" i="0" u="none" strike="noStrike" dirty="0">
                          <a:solidFill>
                            <a:srgbClr val="FFFFFF"/>
                          </a:solidFill>
                          <a:effectLst/>
                          <a:latin typeface="游ゴシック" panose="020B0400000000000000" pitchFamily="50" charset="-128"/>
                          <a:ea typeface="+mn-ea"/>
                        </a:rPr>
                        <a:t>担　　当</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hMerge="1">
                  <a:txBody>
                    <a:bodyPr/>
                    <a:lstStyle/>
                    <a:p>
                      <a:endParaRPr kumimoji="1" lang="ja-JP" altLang="en-US"/>
                    </a:p>
                  </a:txBody>
                  <a:tcPr/>
                </a:tc>
                <a:tc>
                  <a:txBody>
                    <a:bodyPr/>
                    <a:lstStyle/>
                    <a:p>
                      <a:pPr marL="0" marR="0" lvl="0" indent="0" algn="ctr" defTabSz="514342" rtl="0" eaLnBrk="1" fontAlgn="auto" latinLnBrk="0" hangingPunct="1">
                        <a:lnSpc>
                          <a:spcPct val="100000"/>
                        </a:lnSpc>
                        <a:spcBef>
                          <a:spcPts val="0"/>
                        </a:spcBef>
                        <a:spcAft>
                          <a:spcPts val="0"/>
                        </a:spcAft>
                        <a:buClrTx/>
                        <a:buSzTx/>
                        <a:buFontTx/>
                        <a:buNone/>
                        <a:tabLst/>
                        <a:defRPr/>
                      </a:pPr>
                      <a:r>
                        <a:rPr lang="ja-JP" altLang="en-US" sz="1200" b="1" i="0" u="none" strike="noStrike">
                          <a:solidFill>
                            <a:srgbClr val="FFFFFF"/>
                          </a:solidFill>
                          <a:effectLst/>
                          <a:latin typeface="游ゴシック" panose="020B0400000000000000" pitchFamily="50" charset="-128"/>
                          <a:ea typeface="+mn-ea"/>
                        </a:rPr>
                        <a:t>役　　割</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514342" rtl="0" eaLnBrk="1" fontAlgn="auto" latinLnBrk="0" hangingPunct="1">
                        <a:lnSpc>
                          <a:spcPct val="100000"/>
                        </a:lnSpc>
                        <a:spcBef>
                          <a:spcPts val="0"/>
                        </a:spcBef>
                        <a:spcAft>
                          <a:spcPts val="0"/>
                        </a:spcAft>
                        <a:buClrTx/>
                        <a:buSzTx/>
                        <a:buFontTx/>
                        <a:buNone/>
                        <a:tabLst/>
                        <a:defRPr/>
                      </a:pPr>
                      <a:r>
                        <a:rPr lang="ja-JP" altLang="en-US" sz="1200" b="1" i="0" u="none" strike="noStrike">
                          <a:solidFill>
                            <a:srgbClr val="FFFFFF"/>
                          </a:solidFill>
                          <a:effectLst/>
                          <a:latin typeface="游ゴシック" panose="020B0400000000000000" pitchFamily="50" charset="-128"/>
                          <a:ea typeface="+mn-ea"/>
                        </a:rPr>
                        <a:t>氏　　名</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8406190"/>
                  </a:ext>
                </a:extLst>
              </a:tr>
              <a:tr h="182671">
                <a:tc gridSpan="2">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1" i="0" u="none" strike="noStrike">
                          <a:solidFill>
                            <a:srgbClr val="292929"/>
                          </a:solidFill>
                          <a:effectLst/>
                          <a:latin typeface="游ゴシック" panose="020B0400000000000000" pitchFamily="50" charset="-128"/>
                          <a:ea typeface="+mn-ea"/>
                        </a:rPr>
                        <a:t> プロジェクトオーナー</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noFill/>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0" i="0" u="none" strike="noStrike">
                          <a:solidFill>
                            <a:srgbClr val="292929"/>
                          </a:solidFill>
                          <a:effectLst/>
                          <a:latin typeface="游ゴシック" panose="020B0400000000000000" pitchFamily="50" charset="-128"/>
                          <a:ea typeface="+mn-ea"/>
                        </a:rPr>
                        <a:t>貴社の組織改善プロジェクトの旗振り役。</a:t>
                      </a:r>
                      <a:br>
                        <a:rPr lang="ja-JP" altLang="en-US" sz="1100" b="0" i="0" u="none" strike="noStrike">
                          <a:solidFill>
                            <a:srgbClr val="292929"/>
                          </a:solidFill>
                          <a:effectLst/>
                          <a:latin typeface="游ゴシック" panose="020B0400000000000000" pitchFamily="50" charset="-128"/>
                          <a:ea typeface="+mn-ea"/>
                        </a:rPr>
                      </a:br>
                      <a:r>
                        <a:rPr lang="ja-JP" altLang="en-US" sz="1100" b="0" i="0" u="none" strike="noStrike">
                          <a:solidFill>
                            <a:srgbClr val="292929"/>
                          </a:solidFill>
                          <a:effectLst/>
                          <a:latin typeface="游ゴシック" panose="020B0400000000000000" pitchFamily="50" charset="-128"/>
                          <a:ea typeface="+mn-ea"/>
                        </a:rPr>
                        <a:t>組織改善に対する会社の本気度が伝わるよう、経営者から発信していただくのがおすすめです。</a:t>
                      </a:r>
                      <a:br>
                        <a:rPr lang="ja-JP" altLang="en-US" sz="1100" b="0" i="0" u="none" strike="noStrike">
                          <a:solidFill>
                            <a:srgbClr val="292929"/>
                          </a:solidFill>
                          <a:effectLst/>
                          <a:latin typeface="游ゴシック" panose="020B0400000000000000" pitchFamily="50" charset="-128"/>
                          <a:ea typeface="+mn-ea"/>
                        </a:rPr>
                      </a:br>
                      <a:r>
                        <a:rPr lang="ja-JP" altLang="en-US" sz="1100" b="0" i="0" u="none" strike="noStrike">
                          <a:solidFill>
                            <a:srgbClr val="292929"/>
                          </a:solidFill>
                          <a:effectLst/>
                          <a:latin typeface="游ゴシック" panose="020B0400000000000000" pitchFamily="50" charset="-128"/>
                          <a:ea typeface="+mn-ea"/>
                        </a:rPr>
                        <a:t>　例）社長</a:t>
                      </a:r>
                      <a:endParaRPr lang="en-US" altLang="ja-JP" sz="1100" b="0" i="0" u="none" strike="noStrike">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endParaRPr lang="ja-JP" altLang="en-US" sz="1000" b="0" i="0" u="none" strike="noStrike">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2051932"/>
                  </a:ext>
                </a:extLst>
              </a:tr>
              <a:tr h="370840">
                <a:tc gridSpan="2">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1" i="0" u="none" strike="noStrike">
                          <a:solidFill>
                            <a:srgbClr val="292929"/>
                          </a:solidFill>
                          <a:effectLst/>
                          <a:latin typeface="游ゴシック" panose="020B0400000000000000" pitchFamily="50" charset="-128"/>
                          <a:ea typeface="+mn-ea"/>
                        </a:rPr>
                        <a:t> プロジェクト推進役</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292929"/>
                          </a:solidFill>
                          <a:effectLst/>
                          <a:latin typeface="游ゴシック" panose="020B0400000000000000" pitchFamily="50" charset="-128"/>
                          <a:ea typeface="+mn-ea"/>
                        </a:rPr>
                        <a:t>ピディカ実施に関する全体の計画立案・実行の責任者。</a:t>
                      </a:r>
                      <a:br>
                        <a:rPr lang="ja-JP" altLang="en-US" sz="1100" b="0" i="0" u="none" strike="noStrike" dirty="0">
                          <a:solidFill>
                            <a:srgbClr val="292929"/>
                          </a:solidFill>
                          <a:effectLst/>
                          <a:latin typeface="游ゴシック" panose="020B0400000000000000" pitchFamily="50" charset="-128"/>
                          <a:ea typeface="+mn-ea"/>
                        </a:rPr>
                      </a:br>
                      <a:r>
                        <a:rPr lang="ja-JP" altLang="en-US" sz="1100" b="0" i="0" u="none" strike="noStrike" dirty="0">
                          <a:solidFill>
                            <a:srgbClr val="292929"/>
                          </a:solidFill>
                          <a:effectLst/>
                          <a:latin typeface="游ゴシック" panose="020B0400000000000000" pitchFamily="50" charset="-128"/>
                          <a:ea typeface="+mn-ea"/>
                        </a:rPr>
                        <a:t>スケジュールや設問の決定、ピディカ実施後のアクションについてプロジェクトメンバーを牽引します。</a:t>
                      </a:r>
                      <a:endParaRPr lang="en-US" altLang="ja-JP" sz="1100" b="0" i="0" u="none" strike="noStrike" dirty="0">
                        <a:solidFill>
                          <a:srgbClr val="292929"/>
                        </a:solidFill>
                        <a:effectLst/>
                        <a:latin typeface="游ゴシック" panose="020B0400000000000000" pitchFamily="50" charset="-128"/>
                        <a:ea typeface="+mn-ea"/>
                      </a:endParaRPr>
                    </a:p>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292929"/>
                          </a:solidFill>
                          <a:effectLst/>
                          <a:latin typeface="游ゴシック" panose="020B0400000000000000" pitchFamily="50" charset="-128"/>
                          <a:ea typeface="+mn-ea"/>
                        </a:rPr>
                        <a:t>　例）人事部長</a:t>
                      </a:r>
                      <a:endParaRPr lang="en-US" altLang="ja-JP" sz="1100" b="0" i="0" u="none" strike="noStrike" dirty="0">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endParaRPr lang="ja-JP" altLang="en-US" sz="1050" b="0" i="0" u="none" strike="noStrike">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8663947"/>
                  </a:ext>
                </a:extLst>
              </a:tr>
              <a:tr h="508831">
                <a:tc gridSpan="2">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1" i="0" u="none" strike="noStrike">
                          <a:solidFill>
                            <a:srgbClr val="292929"/>
                          </a:solidFill>
                          <a:effectLst/>
                          <a:latin typeface="游ゴシック" panose="020B0400000000000000" pitchFamily="50" charset="-128"/>
                          <a:ea typeface="+mn-ea"/>
                        </a:rPr>
                        <a:t> プロジェクトメンバー</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292929"/>
                          </a:solidFill>
                          <a:effectLst/>
                          <a:latin typeface="游ゴシック" panose="020B0400000000000000" pitchFamily="50" charset="-128"/>
                          <a:ea typeface="+mn-ea"/>
                        </a:rPr>
                        <a:t>ピディカ実施に関する計画を実行します。</a:t>
                      </a:r>
                      <a:br>
                        <a:rPr lang="ja-JP" altLang="en-US" sz="1100" b="0" i="0" u="none" strike="noStrike" dirty="0">
                          <a:solidFill>
                            <a:srgbClr val="292929"/>
                          </a:solidFill>
                          <a:effectLst/>
                          <a:latin typeface="游ゴシック" panose="020B0400000000000000" pitchFamily="50" charset="-128"/>
                          <a:ea typeface="+mn-ea"/>
                        </a:rPr>
                      </a:br>
                      <a:r>
                        <a:rPr lang="ja-JP" altLang="en-US" sz="1100" b="0" i="0" u="none" strike="noStrike" dirty="0">
                          <a:solidFill>
                            <a:srgbClr val="292929"/>
                          </a:solidFill>
                          <a:effectLst/>
                          <a:latin typeface="游ゴシック" panose="020B0400000000000000" pitchFamily="50" charset="-128"/>
                          <a:ea typeface="+mn-ea"/>
                        </a:rPr>
                        <a:t>　例）人事部メンバー</a:t>
                      </a:r>
                      <a:endParaRPr lang="en-US" altLang="ja-JP" sz="1100" b="0" i="0" u="none" strike="noStrike" dirty="0">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endParaRPr lang="ja-JP" altLang="en-US" sz="1050" b="0" i="0" u="none" strike="noStrike">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2572732"/>
                  </a:ext>
                </a:extLst>
              </a:tr>
              <a:tr h="510970">
                <a:tc rowSpan="4">
                  <a:txBody>
                    <a:bodyPr/>
                    <a:lstStyle/>
                    <a:p>
                      <a:pPr algn="l"/>
                      <a:endParaRPr kumimoji="1" lang="ja-JP" altLang="en-US" b="1">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1" i="0" u="none" strike="noStrike">
                          <a:solidFill>
                            <a:srgbClr val="292929"/>
                          </a:solidFill>
                          <a:effectLst/>
                          <a:latin typeface="游ゴシック" panose="020B0400000000000000" pitchFamily="50" charset="-128"/>
                          <a:ea typeface="+mn-ea"/>
                        </a:rPr>
                        <a:t> テストの設定</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292929"/>
                          </a:solidFill>
                          <a:effectLst/>
                          <a:latin typeface="游ゴシック" panose="020B0400000000000000" pitchFamily="50" charset="-128"/>
                          <a:ea typeface="+mn-ea"/>
                        </a:rPr>
                        <a:t>ピディカの設定（データ登録、チェックの設定）を実際に行うメンバー。</a:t>
                      </a:r>
                      <a:endParaRPr lang="en-US" altLang="ja-JP" sz="1100" b="0" i="0" u="none" strike="noStrike" dirty="0">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endParaRPr lang="ja-JP" altLang="en-US" sz="1050" b="0" i="0" u="none" strike="noStrike">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7996748"/>
                  </a:ext>
                </a:extLst>
              </a:tr>
              <a:tr h="541450">
                <a:tc vMerge="1">
                  <a:txBody>
                    <a:bodyPr/>
                    <a:lstStyle/>
                    <a:p>
                      <a:pPr algn="l"/>
                      <a:endParaRPr kumimoji="1" lang="ja-JP" altLang="en-US" b="1"/>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1" i="0" u="none" strike="noStrike">
                          <a:solidFill>
                            <a:srgbClr val="292929"/>
                          </a:solidFill>
                          <a:effectLst/>
                          <a:latin typeface="游ゴシック" panose="020B0400000000000000" pitchFamily="50" charset="-128"/>
                          <a:ea typeface="+mn-ea"/>
                        </a:rPr>
                        <a:t> 社内アナウンス</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292929"/>
                          </a:solidFill>
                          <a:effectLst/>
                          <a:latin typeface="游ゴシック" panose="020B0400000000000000" pitchFamily="50" charset="-128"/>
                          <a:ea typeface="+mn-ea"/>
                        </a:rPr>
                        <a:t>ピディカについて社内アナウンスを行うメンバー。</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4241242"/>
                  </a:ext>
                </a:extLst>
              </a:tr>
              <a:tr h="370840">
                <a:tc vMerge="1">
                  <a:txBody>
                    <a:bodyPr/>
                    <a:lstStyle/>
                    <a:p>
                      <a:pPr algn="l"/>
                      <a:endParaRPr kumimoji="1" lang="ja-JP" altLang="en-US" b="1"/>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1" i="0" u="none" strike="noStrike">
                          <a:solidFill>
                            <a:srgbClr val="292929"/>
                          </a:solidFill>
                          <a:effectLst/>
                          <a:latin typeface="游ゴシック" panose="020B0400000000000000" pitchFamily="50" charset="-128"/>
                          <a:ea typeface="+mn-ea"/>
                        </a:rPr>
                        <a:t> データ分析の展開</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292929"/>
                          </a:solidFill>
                          <a:effectLst/>
                          <a:latin typeface="游ゴシック" panose="020B0400000000000000" pitchFamily="50" charset="-128"/>
                          <a:ea typeface="+mn-ea"/>
                        </a:rPr>
                        <a:t>ピディカの集計結果をストレスチェックやほかの社内サーベイと見比べ、組織の傾向を分析するメンバー。分析結果は現場に共有し、実態と比較することで改善策を導きます。</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492862"/>
                  </a:ext>
                </a:extLst>
              </a:tr>
              <a:tr h="370840">
                <a:tc vMerge="1">
                  <a:txBody>
                    <a:bodyPr/>
                    <a:lstStyle/>
                    <a:p>
                      <a:pPr algn="l"/>
                      <a:endParaRPr kumimoji="1" lang="ja-JP" altLang="en-US" b="1"/>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1" i="0" u="none" strike="noStrike">
                          <a:solidFill>
                            <a:srgbClr val="292929"/>
                          </a:solidFill>
                          <a:effectLst/>
                          <a:latin typeface="游ゴシック" panose="020B0400000000000000" pitchFamily="50" charset="-128"/>
                          <a:ea typeface="+mn-ea"/>
                        </a:rPr>
                        <a:t> 社内問い合わせ窓口</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292929"/>
                          </a:solidFill>
                          <a:effectLst/>
                          <a:latin typeface="游ゴシック" panose="020B0400000000000000" pitchFamily="50" charset="-128"/>
                          <a:ea typeface="+mn-ea"/>
                        </a:rPr>
                        <a:t>ピディカ実施の際に従業員からの問い合わせを受けるメンバー。</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1430552"/>
                  </a:ext>
                </a:extLst>
              </a:tr>
              <a:tr h="370840">
                <a:tc gridSpan="2">
                  <a:txBody>
                    <a:bodyPr/>
                    <a:lstStyle/>
                    <a:p>
                      <a:pPr algn="l" fontAlgn="ctr"/>
                      <a:r>
                        <a:rPr lang="ja-JP" altLang="en-US" sz="1100" b="1" i="0" u="none" strike="noStrike">
                          <a:solidFill>
                            <a:srgbClr val="292929"/>
                          </a:solidFill>
                          <a:effectLst/>
                          <a:latin typeface="游ゴシック" panose="020B0400000000000000" pitchFamily="50" charset="-128"/>
                          <a:ea typeface="+mn-ea"/>
                        </a:rPr>
                        <a:t> 組織改善の中心役</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pPr algn="l" fontAlgn="ctr"/>
                      <a:r>
                        <a:rPr lang="ja-JP" altLang="en-US" sz="1050" b="0" i="0" u="none" strike="noStrike">
                          <a:solidFill>
                            <a:srgbClr val="000000"/>
                          </a:solidFill>
                          <a:effectLst/>
                          <a:latin typeface="游ゴシック" panose="020B0400000000000000" pitchFamily="50" charset="-128"/>
                          <a:ea typeface="+mn-ea"/>
                        </a:rPr>
                        <a:t>組織改善の中心役</a:t>
                      </a:r>
                    </a:p>
                    <a:p>
                      <a:endParaRPr kumimoji="1" lang="ja-JP" altLang="en-US"/>
                    </a:p>
                  </a:txBody>
                  <a:tcPr>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l" fontAlgn="ctr"/>
                      <a:r>
                        <a:rPr lang="ja-JP" altLang="en-US" sz="1100" b="0" i="0" u="none" strike="noStrike" dirty="0">
                          <a:solidFill>
                            <a:srgbClr val="292929"/>
                          </a:solidFill>
                          <a:effectLst/>
                          <a:latin typeface="游ゴシック" panose="020B0400000000000000" pitchFamily="50" charset="-128"/>
                          <a:ea typeface="+mn-ea"/>
                        </a:rPr>
                        <a:t>ピディカの結果を参照し、組織改善のリーダーとなる方。</a:t>
                      </a:r>
                      <a:br>
                        <a:rPr lang="ja-JP" altLang="en-US" sz="1100" b="0" i="0" u="none" strike="noStrike" dirty="0">
                          <a:solidFill>
                            <a:srgbClr val="292929"/>
                          </a:solidFill>
                          <a:effectLst/>
                          <a:latin typeface="游ゴシック" panose="020B0400000000000000" pitchFamily="50" charset="-128"/>
                          <a:ea typeface="+mn-ea"/>
                        </a:rPr>
                      </a:br>
                      <a:r>
                        <a:rPr lang="ja-JP" altLang="en-US" sz="1100" b="0" i="0" u="none" strike="noStrike" dirty="0">
                          <a:solidFill>
                            <a:srgbClr val="292929"/>
                          </a:solidFill>
                          <a:effectLst/>
                          <a:latin typeface="游ゴシック" panose="020B0400000000000000" pitchFamily="50" charset="-128"/>
                          <a:ea typeface="+mn-ea"/>
                        </a:rPr>
                        <a:t>例）各組織課長以上の管理職</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9749068"/>
                  </a:ext>
                </a:extLst>
              </a:tr>
              <a:tr h="541183">
                <a:tc gridSpan="2">
                  <a:txBody>
                    <a:bodyPr/>
                    <a:lstStyle/>
                    <a:p>
                      <a:pPr algn="l" fontAlgn="ctr"/>
                      <a:endParaRPr lang="ja-JP" altLang="en-US" sz="1100" b="1" i="0" u="none" strike="noStrike">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algn="l"/>
                      <a:endParaRPr kumimoji="1" lang="ja-JP" altLang="en-US" sz="1100">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0272532"/>
                  </a:ext>
                </a:extLst>
              </a:tr>
              <a:tr h="553452">
                <a:tc gridSpan="2">
                  <a:txBody>
                    <a:bodyPr/>
                    <a:lstStyle/>
                    <a:p>
                      <a:pPr algn="l" fontAlgn="ctr"/>
                      <a:endParaRPr lang="ja-JP" altLang="en-US" sz="1100" b="1" i="0" u="none" strike="noStrike">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algn="l"/>
                      <a:endParaRPr kumimoji="1" lang="ja-JP" altLang="en-US" sz="1100">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0085868"/>
                  </a:ext>
                </a:extLst>
              </a:tr>
              <a:tr h="517358">
                <a:tc gridSpan="2">
                  <a:txBody>
                    <a:bodyPr/>
                    <a:lstStyle/>
                    <a:p>
                      <a:pPr algn="l" fontAlgn="ctr"/>
                      <a:endParaRPr lang="ja-JP" altLang="en-US" sz="1100" b="1" i="0" u="none" strike="noStrike">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algn="l"/>
                      <a:endParaRPr kumimoji="1" lang="ja-JP" altLang="en-US" sz="1100">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4652274"/>
                  </a:ext>
                </a:extLst>
              </a:tr>
              <a:tr h="505327">
                <a:tc gridSpan="2">
                  <a:txBody>
                    <a:bodyPr/>
                    <a:lstStyle/>
                    <a:p>
                      <a:pPr algn="l" fontAlgn="ctr"/>
                      <a:endParaRPr lang="ja-JP" altLang="en-US" sz="1100" b="1" i="0" u="none" strike="noStrike">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algn="l"/>
                      <a:endParaRPr kumimoji="1" lang="ja-JP" altLang="en-US" sz="1100">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96404143"/>
                  </a:ext>
                </a:extLst>
              </a:tr>
              <a:tr h="529389">
                <a:tc gridSpan="2">
                  <a:txBody>
                    <a:bodyPr/>
                    <a:lstStyle/>
                    <a:p>
                      <a:pPr algn="l" fontAlgn="ctr"/>
                      <a:endParaRPr lang="ja-JP" altLang="en-US" sz="1100" b="1" i="0" u="none" strike="noStrike">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algn="l"/>
                      <a:endParaRPr kumimoji="1" lang="ja-JP" altLang="en-US" sz="1100">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ja-JP" altLang="en-US">
                        <a:solidFill>
                          <a:srgbClr val="292929"/>
                        </a:solidFill>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472961"/>
                  </a:ext>
                </a:extLst>
              </a:tr>
            </a:tbl>
          </a:graphicData>
        </a:graphic>
      </p:graphicFrame>
      <p:pic>
        <p:nvPicPr>
          <p:cNvPr id="9" name="図 8" descr="アイコン&#10;&#10;自動的に生成された説明">
            <a:extLst>
              <a:ext uri="{FF2B5EF4-FFF2-40B4-BE49-F238E27FC236}">
                <a16:creationId xmlns:a16="http://schemas.microsoft.com/office/drawing/2014/main" id="{05C9F194-074F-4D1C-9600-D1CF799A3D5B}"/>
              </a:ext>
            </a:extLst>
          </p:cNvPr>
          <p:cNvPicPr>
            <a:picLocks noChangeAspect="1"/>
          </p:cNvPicPr>
          <p:nvPr/>
        </p:nvPicPr>
        <p:blipFill>
          <a:blip r:embed="rId2">
            <a:duotone>
              <a:schemeClr val="accent1">
                <a:shade val="45000"/>
                <a:satMod val="135000"/>
              </a:schemeClr>
              <a:prstClr val="white"/>
            </a:duotone>
          </a:blip>
          <a:stretch>
            <a:fillRect/>
          </a:stretch>
        </p:blipFill>
        <p:spPr>
          <a:xfrm>
            <a:off x="4938614" y="315535"/>
            <a:ext cx="884670" cy="884670"/>
          </a:xfrm>
          <a:prstGeom prst="rect">
            <a:avLst/>
          </a:prstGeom>
        </p:spPr>
      </p:pic>
      <p:sp>
        <p:nvSpPr>
          <p:cNvPr id="7" name="正方形/長方形 6">
            <a:extLst>
              <a:ext uri="{FF2B5EF4-FFF2-40B4-BE49-F238E27FC236}">
                <a16:creationId xmlns:a16="http://schemas.microsoft.com/office/drawing/2014/main" id="{AFA1C909-8323-4FB6-8313-4A329254A441}"/>
              </a:ext>
            </a:extLst>
          </p:cNvPr>
          <p:cNvSpPr/>
          <p:nvPr/>
        </p:nvSpPr>
        <p:spPr>
          <a:xfrm>
            <a:off x="225172" y="508040"/>
            <a:ext cx="1085850" cy="552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600" b="1" i="1">
                <a:solidFill>
                  <a:schemeClr val="bg1"/>
                </a:solidFill>
                <a:latin typeface="游明朝 Demibold" panose="02020600000000000000" pitchFamily="18" charset="-128"/>
                <a:ea typeface="游明朝 Demibold" panose="02020600000000000000" pitchFamily="18" charset="-128"/>
              </a:rPr>
              <a:t>03</a:t>
            </a:r>
            <a:endParaRPr lang="ja-JP" altLang="en-US" sz="2600" b="1" i="1">
              <a:solidFill>
                <a:schemeClr val="bg1"/>
              </a:solidFill>
              <a:latin typeface="游明朝 Demibold" panose="02020600000000000000" pitchFamily="18" charset="-128"/>
              <a:ea typeface="游明朝 Demibold" panose="02020600000000000000" pitchFamily="18" charset="-128"/>
            </a:endParaRPr>
          </a:p>
        </p:txBody>
      </p:sp>
    </p:spTree>
    <p:extLst>
      <p:ext uri="{BB962C8B-B14F-4D97-AF65-F5344CB8AC3E}">
        <p14:creationId xmlns:p14="http://schemas.microsoft.com/office/powerpoint/2010/main" val="989466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BE20806C-4EBA-4161-AD1F-D3BF6A3E4729}"/>
              </a:ext>
            </a:extLst>
          </p:cNvPr>
          <p:cNvSpPr>
            <a:spLocks noGrp="1"/>
          </p:cNvSpPr>
          <p:nvPr>
            <p:ph sz="quarter" idx="11"/>
          </p:nvPr>
        </p:nvSpPr>
        <p:spPr>
          <a:xfrm>
            <a:off x="346555" y="1542201"/>
            <a:ext cx="6866555" cy="8635665"/>
          </a:xfrm>
        </p:spPr>
        <p:txBody>
          <a:bodyPr>
            <a:normAutofit/>
          </a:bodyPr>
          <a:lstStyle/>
          <a:p>
            <a:pPr marL="0" indent="0">
              <a:buNone/>
            </a:pPr>
            <a:r>
              <a:rPr lang="ja-JP" altLang="en-US" sz="1700" b="1">
                <a:solidFill>
                  <a:srgbClr val="009999"/>
                </a:solidFill>
                <a:latin typeface="+mj-ea"/>
                <a:ea typeface="+mj-ea"/>
              </a:rPr>
              <a:t>● 導入目的に沿って実施方法を計画しましょう</a:t>
            </a:r>
            <a:endParaRPr lang="en-US" altLang="ja-JP" sz="1700" b="1">
              <a:solidFill>
                <a:srgbClr val="009999"/>
              </a:solidFill>
              <a:latin typeface="+mj-ea"/>
              <a:ea typeface="+mj-ea"/>
            </a:endParaRPr>
          </a:p>
          <a:p>
            <a:pPr marL="0" indent="0">
              <a:buNone/>
            </a:pPr>
            <a:endParaRPr kumimoji="1" lang="ja-JP" altLang="en-US"/>
          </a:p>
        </p:txBody>
      </p:sp>
      <p:sp>
        <p:nvSpPr>
          <p:cNvPr id="4" name="正方形/長方形 3">
            <a:extLst>
              <a:ext uri="{FF2B5EF4-FFF2-40B4-BE49-F238E27FC236}">
                <a16:creationId xmlns:a16="http://schemas.microsoft.com/office/drawing/2014/main" id="{C198D24F-3528-4E97-B609-260224BE5F2E}"/>
              </a:ext>
            </a:extLst>
          </p:cNvPr>
          <p:cNvSpPr/>
          <p:nvPr/>
        </p:nvSpPr>
        <p:spPr>
          <a:xfrm>
            <a:off x="750627" y="6528021"/>
            <a:ext cx="6462485" cy="2226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1CF015D1-4182-4F4C-9C06-32067A3BDCF4}"/>
              </a:ext>
            </a:extLst>
          </p:cNvPr>
          <p:cNvSpPr/>
          <p:nvPr/>
        </p:nvSpPr>
        <p:spPr>
          <a:xfrm>
            <a:off x="750625" y="9128098"/>
            <a:ext cx="6462485" cy="438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65FFCBD2-0AEC-401E-BB1B-687AC75C264E}"/>
              </a:ext>
            </a:extLst>
          </p:cNvPr>
          <p:cNvSpPr/>
          <p:nvPr/>
        </p:nvSpPr>
        <p:spPr>
          <a:xfrm>
            <a:off x="750625" y="7594820"/>
            <a:ext cx="6462485" cy="438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コンテンツ プレースホルダー 2">
            <a:extLst>
              <a:ext uri="{FF2B5EF4-FFF2-40B4-BE49-F238E27FC236}">
                <a16:creationId xmlns:a16="http://schemas.microsoft.com/office/drawing/2014/main" id="{BDA19C01-5EFF-4BEE-BB76-632BBAB2B1CC}"/>
              </a:ext>
            </a:extLst>
          </p:cNvPr>
          <p:cNvSpPr txBox="1">
            <a:spLocks/>
          </p:cNvSpPr>
          <p:nvPr/>
        </p:nvSpPr>
        <p:spPr>
          <a:xfrm>
            <a:off x="346559" y="1744219"/>
            <a:ext cx="6866555" cy="8433647"/>
          </a:xfrm>
          <a:prstGeom prst="rect">
            <a:avLst/>
          </a:prstGeom>
        </p:spPr>
        <p:txBody>
          <a:bodyPr vert="horz" lIns="91440" tIns="45720" rIns="91440" bIns="45720" rtlCol="0">
            <a:normAutofit/>
          </a:bodyPr>
          <a:lstStyle>
            <a:lvl1pPr marL="100904" indent="-100904" algn="l" defTabSz="514342" rtl="0" eaLnBrk="1" latinLnBrk="0" hangingPunct="1">
              <a:lnSpc>
                <a:spcPct val="90000"/>
              </a:lnSpc>
              <a:spcBef>
                <a:spcPts val="563"/>
              </a:spcBef>
              <a:buFont typeface="Arial" panose="020B0604020202020204" pitchFamily="34" charset="0"/>
              <a:buChar char="•"/>
              <a:defRPr kumimoji="1" sz="1800" kern="1200">
                <a:solidFill>
                  <a:schemeClr val="tx1"/>
                </a:solidFill>
                <a:latin typeface="+mn-lt"/>
                <a:ea typeface="+mn-ea"/>
                <a:cs typeface="+mn-cs"/>
              </a:defRPr>
            </a:lvl1pPr>
            <a:lvl2pPr marL="250922" indent="-100904" algn="l" defTabSz="514342" rtl="0" eaLnBrk="1" latinLnBrk="0" hangingPunct="1">
              <a:lnSpc>
                <a:spcPct val="90000"/>
              </a:lnSpc>
              <a:spcBef>
                <a:spcPts val="281"/>
              </a:spcBef>
              <a:buFont typeface="Arial" panose="020B0604020202020204" pitchFamily="34" charset="0"/>
              <a:buChar char="•"/>
              <a:defRPr kumimoji="1" sz="1600" kern="1200">
                <a:solidFill>
                  <a:schemeClr val="tx1"/>
                </a:solidFill>
                <a:latin typeface="+mn-lt"/>
                <a:ea typeface="+mn-ea"/>
                <a:cs typeface="+mn-cs"/>
              </a:defRPr>
            </a:lvl2pPr>
            <a:lvl3pPr marL="405402" indent="-101796" algn="l" defTabSz="514342" rtl="0" eaLnBrk="1" latinLnBrk="0" hangingPunct="1">
              <a:lnSpc>
                <a:spcPct val="90000"/>
              </a:lnSpc>
              <a:spcBef>
                <a:spcPts val="281"/>
              </a:spcBef>
              <a:buFont typeface="Arial" panose="020B0604020202020204" pitchFamily="34" charset="0"/>
              <a:buChar char="•"/>
              <a:defRPr kumimoji="1" sz="1400" kern="1200">
                <a:solidFill>
                  <a:schemeClr val="tx1"/>
                </a:solidFill>
                <a:latin typeface="+mn-lt"/>
                <a:ea typeface="+mn-ea"/>
                <a:cs typeface="+mn-cs"/>
              </a:defRPr>
            </a:lvl3pPr>
            <a:lvl4pPr marL="554526" indent="-100904" algn="l" defTabSz="514342" rtl="0" eaLnBrk="1" latinLnBrk="0" hangingPunct="1">
              <a:lnSpc>
                <a:spcPct val="90000"/>
              </a:lnSpc>
              <a:spcBef>
                <a:spcPts val="281"/>
              </a:spcBef>
              <a:buFont typeface="Arial" panose="020B0604020202020204" pitchFamily="34" charset="0"/>
              <a:buChar char="•"/>
              <a:defRPr kumimoji="1" sz="1200" kern="1200">
                <a:solidFill>
                  <a:schemeClr val="tx1"/>
                </a:solidFill>
                <a:latin typeface="+mn-lt"/>
                <a:ea typeface="+mn-ea"/>
                <a:cs typeface="+mn-cs"/>
              </a:defRPr>
            </a:lvl4pPr>
            <a:lvl5pPr marL="704543" indent="-100904" algn="l" defTabSz="514342" rtl="0" eaLnBrk="1" latinLnBrk="0" hangingPunct="1">
              <a:lnSpc>
                <a:spcPct val="90000"/>
              </a:lnSpc>
              <a:spcBef>
                <a:spcPts val="281"/>
              </a:spcBef>
              <a:buFont typeface="Arial" panose="020B0604020202020204" pitchFamily="34" charset="0"/>
              <a:buChar char="•"/>
              <a:defRPr kumimoji="1" sz="1200" kern="1200">
                <a:solidFill>
                  <a:schemeClr val="tx1"/>
                </a:solidFill>
                <a:latin typeface="+mn-lt"/>
                <a:ea typeface="+mn-ea"/>
                <a:cs typeface="+mn-cs"/>
              </a:defRPr>
            </a:lvl5pPr>
            <a:lvl6pPr marL="1414443"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6pPr>
            <a:lvl7pPr marL="1671613"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7pPr>
            <a:lvl8pPr marL="1928785"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8pPr>
            <a:lvl9pPr marL="2185956"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9pPr>
          </a:lstStyle>
          <a:p>
            <a:pPr marL="0" indent="0">
              <a:buFont typeface="Arial" panose="020B0604020202020204" pitchFamily="34" charset="0"/>
              <a:buNone/>
            </a:pPr>
            <a:endParaRPr lang="en-US" altLang="ja-JP" sz="1200" dirty="0">
              <a:latin typeface="+mn-ea"/>
            </a:endParaRPr>
          </a:p>
          <a:p>
            <a:pPr marL="0" indent="0">
              <a:lnSpc>
                <a:spcPts val="1700"/>
              </a:lnSpc>
              <a:buFont typeface="Arial" panose="020B0604020202020204" pitchFamily="34" charset="0"/>
              <a:buNone/>
            </a:pPr>
            <a:r>
              <a:rPr lang="en-US" altLang="ja-JP" sz="1400" b="1" dirty="0">
                <a:solidFill>
                  <a:srgbClr val="292929"/>
                </a:solidFill>
                <a:latin typeface="+mn-ea"/>
              </a:rPr>
              <a:t>【</a:t>
            </a:r>
            <a:r>
              <a:rPr lang="ja-JP" altLang="en-US" sz="1400" b="1" dirty="0">
                <a:solidFill>
                  <a:srgbClr val="292929"/>
                </a:solidFill>
                <a:latin typeface="+mn-ea"/>
              </a:rPr>
              <a:t> 導入目的 </a:t>
            </a:r>
            <a:r>
              <a:rPr lang="en-US" altLang="ja-JP" sz="1400" b="1" dirty="0">
                <a:solidFill>
                  <a:srgbClr val="292929"/>
                </a:solidFill>
                <a:latin typeface="+mn-ea"/>
              </a:rPr>
              <a:t>】</a:t>
            </a:r>
          </a:p>
          <a:p>
            <a:pPr marL="342900" lvl="1" indent="0">
              <a:lnSpc>
                <a:spcPts val="1700"/>
              </a:lnSpc>
              <a:buFont typeface="Arial" panose="020B0604020202020204" pitchFamily="34" charset="0"/>
              <a:buNone/>
            </a:pPr>
            <a:r>
              <a:rPr lang="ja-JP" altLang="en-US" sz="1200" dirty="0">
                <a:solidFill>
                  <a:srgbClr val="292929"/>
                </a:solidFill>
                <a:latin typeface="+mn-ea"/>
              </a:rPr>
              <a:t>「</a:t>
            </a:r>
            <a:r>
              <a:rPr lang="en-US" altLang="ja-JP" sz="1200" dirty="0">
                <a:solidFill>
                  <a:srgbClr val="292929"/>
                </a:solidFill>
                <a:latin typeface="+mn-ea"/>
              </a:rPr>
              <a:t>2.</a:t>
            </a:r>
            <a:r>
              <a:rPr lang="ja-JP" altLang="en-US" sz="1200" dirty="0">
                <a:solidFill>
                  <a:srgbClr val="292929"/>
                </a:solidFill>
                <a:latin typeface="+mn-ea"/>
              </a:rPr>
              <a:t>実施目的を整理する」で確認した目的を記入します。　</a:t>
            </a:r>
            <a:endParaRPr lang="en-US" altLang="ja-JP" sz="1200" dirty="0">
              <a:solidFill>
                <a:srgbClr val="292929"/>
              </a:solidFill>
              <a:latin typeface="+mn-ea"/>
            </a:endParaRPr>
          </a:p>
          <a:p>
            <a:pPr marL="342900" lvl="1" indent="0">
              <a:lnSpc>
                <a:spcPts val="1700"/>
              </a:lnSpc>
              <a:buFont typeface="Arial" panose="020B0604020202020204" pitchFamily="34" charset="0"/>
              <a:buNone/>
            </a:pPr>
            <a:endParaRPr lang="en-US" altLang="ja-JP" sz="1200" dirty="0">
              <a:solidFill>
                <a:srgbClr val="292929"/>
              </a:solidFill>
              <a:latin typeface="+mn-ea"/>
            </a:endParaRPr>
          </a:p>
          <a:p>
            <a:pPr marL="0" indent="0">
              <a:lnSpc>
                <a:spcPts val="1700"/>
              </a:lnSpc>
              <a:buFont typeface="Arial" panose="020B0604020202020204" pitchFamily="34" charset="0"/>
              <a:buNone/>
            </a:pPr>
            <a:r>
              <a:rPr lang="en-US" altLang="ja-JP" sz="1400" b="1" dirty="0">
                <a:solidFill>
                  <a:srgbClr val="292929"/>
                </a:solidFill>
                <a:latin typeface="+mn-ea"/>
              </a:rPr>
              <a:t>【 </a:t>
            </a:r>
            <a:r>
              <a:rPr lang="ja-JP" altLang="en-US" sz="1400" b="1" dirty="0">
                <a:solidFill>
                  <a:srgbClr val="292929"/>
                </a:solidFill>
                <a:latin typeface="+mn-ea"/>
              </a:rPr>
              <a:t>調査の種類 </a:t>
            </a:r>
            <a:r>
              <a:rPr lang="en-US" altLang="ja-JP" sz="1400" b="1" dirty="0">
                <a:solidFill>
                  <a:srgbClr val="292929"/>
                </a:solidFill>
                <a:latin typeface="+mn-ea"/>
              </a:rPr>
              <a:t>】</a:t>
            </a:r>
          </a:p>
          <a:p>
            <a:pPr marL="342900" lvl="1" indent="0">
              <a:lnSpc>
                <a:spcPts val="1700"/>
              </a:lnSpc>
              <a:buFont typeface="Arial" panose="020B0604020202020204" pitchFamily="34" charset="0"/>
              <a:buNone/>
            </a:pPr>
            <a:r>
              <a:rPr lang="ja-JP" altLang="en-US" sz="1200" dirty="0">
                <a:solidFill>
                  <a:srgbClr val="292929"/>
                </a:solidFill>
                <a:latin typeface="+mn-ea"/>
              </a:rPr>
              <a:t>導入目的に沿ってピディカのどの調査を利用するか検討します。</a:t>
            </a:r>
            <a:br>
              <a:rPr lang="en-US" altLang="ja-JP" sz="1200" dirty="0">
                <a:solidFill>
                  <a:srgbClr val="292929"/>
                </a:solidFill>
                <a:latin typeface="+mn-ea"/>
              </a:rPr>
            </a:br>
            <a:r>
              <a:rPr lang="ja-JP" altLang="en-US" sz="1200" dirty="0">
                <a:solidFill>
                  <a:srgbClr val="292929"/>
                </a:solidFill>
                <a:latin typeface="+mn-ea"/>
              </a:rPr>
              <a:t>調査の種類によってはあらかじめ設定（</a:t>
            </a:r>
            <a:r>
              <a:rPr lang="en-US" altLang="ja-JP" sz="1200" dirty="0">
                <a:solidFill>
                  <a:srgbClr val="292929"/>
                </a:solidFill>
                <a:latin typeface="+mn-ea"/>
              </a:rPr>
              <a:t>ON</a:t>
            </a:r>
            <a:r>
              <a:rPr lang="ja-JP" altLang="en-US" sz="1200" dirty="0">
                <a:solidFill>
                  <a:srgbClr val="292929"/>
                </a:solidFill>
                <a:latin typeface="+mn-ea"/>
              </a:rPr>
              <a:t>になっている状態）の設問を増やしたり減らしたりすることもできます。</a:t>
            </a:r>
            <a:endParaRPr lang="en-US" altLang="ja-JP" sz="1200" dirty="0">
              <a:solidFill>
                <a:srgbClr val="292929"/>
              </a:solidFill>
              <a:latin typeface="+mn-ea"/>
            </a:endParaRPr>
          </a:p>
          <a:p>
            <a:pPr marL="342900" lvl="1" indent="0">
              <a:lnSpc>
                <a:spcPts val="1700"/>
              </a:lnSpc>
              <a:buFont typeface="Arial" panose="020B0604020202020204" pitchFamily="34" charset="0"/>
              <a:buNone/>
            </a:pPr>
            <a:r>
              <a:rPr lang="ja-JP" altLang="en-US" sz="1200" dirty="0">
                <a:solidFill>
                  <a:srgbClr val="292929"/>
                </a:solidFill>
                <a:latin typeface="+mn-ea"/>
              </a:rPr>
              <a:t>ただし、多すぎる設問は回答者の負担になり、継続的な回答をしてもらえなくなる可能性がありますので、設問数は増やしすぎないようにご注意ください。</a:t>
            </a:r>
            <a:endParaRPr lang="en-US" altLang="ja-JP" sz="1200" dirty="0">
              <a:solidFill>
                <a:srgbClr val="292929"/>
              </a:solidFill>
              <a:latin typeface="+mn-ea"/>
            </a:endParaRPr>
          </a:p>
          <a:p>
            <a:pPr marL="342900" lvl="1" indent="0">
              <a:lnSpc>
                <a:spcPts val="1700"/>
              </a:lnSpc>
              <a:buFont typeface="Arial" panose="020B0604020202020204" pitchFamily="34" charset="0"/>
              <a:buNone/>
            </a:pPr>
            <a:endParaRPr lang="en-US" altLang="ja-JP" sz="1200" dirty="0">
              <a:solidFill>
                <a:srgbClr val="292929"/>
              </a:solidFill>
              <a:latin typeface="+mn-ea"/>
            </a:endParaRPr>
          </a:p>
          <a:p>
            <a:pPr marL="0" indent="0">
              <a:lnSpc>
                <a:spcPts val="1700"/>
              </a:lnSpc>
              <a:buFont typeface="Arial" panose="020B0604020202020204" pitchFamily="34" charset="0"/>
              <a:buNone/>
            </a:pPr>
            <a:r>
              <a:rPr lang="en-US" altLang="ja-JP" sz="1400" b="1" dirty="0">
                <a:solidFill>
                  <a:srgbClr val="292929"/>
                </a:solidFill>
                <a:latin typeface="+mn-ea"/>
              </a:rPr>
              <a:t>【 </a:t>
            </a:r>
            <a:r>
              <a:rPr lang="ja-JP" altLang="en-US" sz="1400" b="1" dirty="0">
                <a:solidFill>
                  <a:srgbClr val="292929"/>
                </a:solidFill>
                <a:latin typeface="+mn-ea"/>
              </a:rPr>
              <a:t>匿名実施か実名実施か </a:t>
            </a:r>
            <a:r>
              <a:rPr lang="en-US" altLang="ja-JP" sz="1400" b="1" dirty="0">
                <a:solidFill>
                  <a:srgbClr val="292929"/>
                </a:solidFill>
                <a:latin typeface="+mn-ea"/>
              </a:rPr>
              <a:t>】</a:t>
            </a:r>
          </a:p>
          <a:p>
            <a:pPr marL="342900" lvl="1" indent="0">
              <a:lnSpc>
                <a:spcPts val="1700"/>
              </a:lnSpc>
              <a:buFont typeface="Arial" panose="020B0604020202020204" pitchFamily="34" charset="0"/>
              <a:buNone/>
            </a:pPr>
            <a:r>
              <a:rPr lang="ja-JP" altLang="en-US" sz="1200" dirty="0">
                <a:solidFill>
                  <a:srgbClr val="292929"/>
                </a:solidFill>
                <a:latin typeface="+mn-ea"/>
              </a:rPr>
              <a:t>匿名実施は回答者の生の声を集めやすく、回答率も維持しやすいでしょう。</a:t>
            </a:r>
            <a:endParaRPr lang="en-US" altLang="ja-JP" sz="1200" dirty="0">
              <a:solidFill>
                <a:srgbClr val="292929"/>
              </a:solidFill>
              <a:latin typeface="+mn-ea"/>
            </a:endParaRPr>
          </a:p>
          <a:p>
            <a:pPr marL="342900" lvl="1" indent="0">
              <a:lnSpc>
                <a:spcPts val="1700"/>
              </a:lnSpc>
              <a:buFont typeface="Arial" panose="020B0604020202020204" pitchFamily="34" charset="0"/>
              <a:buNone/>
            </a:pPr>
            <a:r>
              <a:rPr lang="ja-JP" altLang="en-US" sz="1200" dirty="0">
                <a:solidFill>
                  <a:srgbClr val="292929"/>
                </a:solidFill>
                <a:latin typeface="+mn-ea"/>
              </a:rPr>
              <a:t>一方、実名実施の場合は、忖度した回答になったり、回答率が下がったりする可能性があります。事前に結果の活用方法や、だれが結果を閲覧するかを周知しましょう。調査実施後は速やかにアクションに移し、回答者の期待感に沿うように進めれば、実名実施でも有効な回答を望めるでしょう。</a:t>
            </a:r>
            <a:endParaRPr lang="en-US" altLang="ja-JP" sz="1200" dirty="0">
              <a:solidFill>
                <a:srgbClr val="292929"/>
              </a:solidFill>
              <a:latin typeface="+mn-ea"/>
            </a:endParaRPr>
          </a:p>
          <a:p>
            <a:pPr marL="342900" lvl="1" indent="0">
              <a:lnSpc>
                <a:spcPts val="1700"/>
              </a:lnSpc>
              <a:buFont typeface="Arial" panose="020B0604020202020204" pitchFamily="34" charset="0"/>
              <a:buNone/>
            </a:pPr>
            <a:endParaRPr lang="ja-JP" altLang="en-US" sz="1200" dirty="0">
              <a:solidFill>
                <a:srgbClr val="292929"/>
              </a:solidFill>
              <a:latin typeface="+mn-ea"/>
            </a:endParaRPr>
          </a:p>
          <a:p>
            <a:pPr marL="0" indent="0">
              <a:lnSpc>
                <a:spcPts val="1700"/>
              </a:lnSpc>
              <a:buFont typeface="Arial" panose="020B0604020202020204" pitchFamily="34" charset="0"/>
              <a:buNone/>
            </a:pPr>
            <a:r>
              <a:rPr lang="en-US" altLang="ja-JP" sz="1400" b="1" dirty="0">
                <a:solidFill>
                  <a:srgbClr val="292929"/>
                </a:solidFill>
                <a:latin typeface="+mn-ea"/>
              </a:rPr>
              <a:t>【</a:t>
            </a:r>
            <a:r>
              <a:rPr lang="ja-JP" altLang="en-US" sz="1400" b="1" dirty="0">
                <a:solidFill>
                  <a:srgbClr val="292929"/>
                </a:solidFill>
                <a:latin typeface="+mn-ea"/>
              </a:rPr>
              <a:t> 調査頻度 </a:t>
            </a:r>
            <a:r>
              <a:rPr lang="en-US" altLang="ja-JP" sz="1400" b="1" dirty="0">
                <a:solidFill>
                  <a:srgbClr val="292929"/>
                </a:solidFill>
                <a:latin typeface="+mn-ea"/>
              </a:rPr>
              <a:t>】</a:t>
            </a:r>
          </a:p>
          <a:p>
            <a:pPr marL="342900" lvl="1" indent="0">
              <a:lnSpc>
                <a:spcPts val="1700"/>
              </a:lnSpc>
              <a:buFont typeface="Arial" panose="020B0604020202020204" pitchFamily="34" charset="0"/>
              <a:buNone/>
            </a:pPr>
            <a:r>
              <a:rPr lang="ja-JP" altLang="en-US" sz="1200" dirty="0">
                <a:solidFill>
                  <a:srgbClr val="292929"/>
                </a:solidFill>
                <a:latin typeface="+mn-ea"/>
              </a:rPr>
              <a:t>ピディカサイクルを回しきれる期間での設定をお勧めします。</a:t>
            </a:r>
          </a:p>
          <a:p>
            <a:pPr marL="342900" lvl="1" indent="0">
              <a:lnSpc>
                <a:spcPts val="1700"/>
              </a:lnSpc>
              <a:buFont typeface="Arial" panose="020B0604020202020204" pitchFamily="34" charset="0"/>
              <a:buNone/>
            </a:pPr>
            <a:r>
              <a:rPr lang="ja-JP" altLang="en-US" sz="1200" dirty="0">
                <a:solidFill>
                  <a:srgbClr val="292929"/>
                </a:solidFill>
                <a:latin typeface="+mn-ea"/>
              </a:rPr>
              <a:t>　例）月に</a:t>
            </a:r>
            <a:r>
              <a:rPr lang="en-US" altLang="ja-JP" sz="1200" dirty="0">
                <a:solidFill>
                  <a:srgbClr val="292929"/>
                </a:solidFill>
                <a:latin typeface="+mn-ea"/>
              </a:rPr>
              <a:t>1</a:t>
            </a:r>
            <a:r>
              <a:rPr lang="ja-JP" altLang="en-US" sz="1200" dirty="0">
                <a:solidFill>
                  <a:srgbClr val="292929"/>
                </a:solidFill>
                <a:latin typeface="+mn-ea"/>
              </a:rPr>
              <a:t>回　</a:t>
            </a:r>
            <a:r>
              <a:rPr lang="en-US" altLang="ja-JP" sz="1200" dirty="0">
                <a:solidFill>
                  <a:srgbClr val="292929"/>
                </a:solidFill>
                <a:latin typeface="+mn-ea"/>
              </a:rPr>
              <a:t>2</a:t>
            </a:r>
            <a:r>
              <a:rPr lang="ja-JP" altLang="en-US" sz="1200" dirty="0">
                <a:solidFill>
                  <a:srgbClr val="292929"/>
                </a:solidFill>
                <a:latin typeface="+mn-ea"/>
              </a:rPr>
              <a:t>か月に</a:t>
            </a:r>
            <a:r>
              <a:rPr lang="en-US" altLang="ja-JP" sz="1200" dirty="0">
                <a:solidFill>
                  <a:srgbClr val="292929"/>
                </a:solidFill>
                <a:latin typeface="+mn-ea"/>
              </a:rPr>
              <a:t>1</a:t>
            </a:r>
            <a:r>
              <a:rPr lang="ja-JP" altLang="en-US" sz="1200" dirty="0">
                <a:solidFill>
                  <a:srgbClr val="292929"/>
                </a:solidFill>
                <a:latin typeface="+mn-ea"/>
              </a:rPr>
              <a:t>回　</a:t>
            </a:r>
            <a:r>
              <a:rPr lang="en-US" altLang="ja-JP" sz="1200" dirty="0">
                <a:solidFill>
                  <a:srgbClr val="292929"/>
                </a:solidFill>
                <a:latin typeface="+mn-ea"/>
              </a:rPr>
              <a:t>3</a:t>
            </a:r>
            <a:r>
              <a:rPr lang="ja-JP" altLang="en-US" sz="1200" dirty="0">
                <a:solidFill>
                  <a:srgbClr val="292929"/>
                </a:solidFill>
                <a:latin typeface="+mn-ea"/>
              </a:rPr>
              <a:t>か月に</a:t>
            </a:r>
            <a:r>
              <a:rPr lang="en-US" altLang="ja-JP" sz="1200" dirty="0">
                <a:solidFill>
                  <a:srgbClr val="292929"/>
                </a:solidFill>
                <a:latin typeface="+mn-ea"/>
              </a:rPr>
              <a:t>1</a:t>
            </a:r>
            <a:r>
              <a:rPr lang="ja-JP" altLang="en-US" sz="1200" dirty="0">
                <a:solidFill>
                  <a:srgbClr val="292929"/>
                </a:solidFill>
                <a:latin typeface="+mn-ea"/>
              </a:rPr>
              <a:t>回など。</a:t>
            </a:r>
            <a:endParaRPr lang="en-US" altLang="ja-JP" sz="1200" dirty="0">
              <a:solidFill>
                <a:srgbClr val="292929"/>
              </a:solidFill>
              <a:latin typeface="+mn-ea"/>
            </a:endParaRPr>
          </a:p>
          <a:p>
            <a:pPr marL="342900" lvl="1" indent="0">
              <a:lnSpc>
                <a:spcPts val="1700"/>
              </a:lnSpc>
              <a:buFont typeface="Arial" panose="020B0604020202020204" pitchFamily="34" charset="0"/>
              <a:buNone/>
            </a:pPr>
            <a:endParaRPr lang="ja-JP" altLang="en-US" sz="1200" dirty="0">
              <a:solidFill>
                <a:srgbClr val="292929"/>
              </a:solidFill>
              <a:latin typeface="+mn-ea"/>
            </a:endParaRPr>
          </a:p>
          <a:p>
            <a:pPr marL="0" indent="0">
              <a:lnSpc>
                <a:spcPts val="1700"/>
              </a:lnSpc>
              <a:buFont typeface="Arial" panose="020B0604020202020204" pitchFamily="34" charset="0"/>
              <a:buNone/>
            </a:pPr>
            <a:r>
              <a:rPr lang="en-US" altLang="ja-JP" sz="1400" b="1" dirty="0">
                <a:solidFill>
                  <a:srgbClr val="292929"/>
                </a:solidFill>
                <a:latin typeface="+mn-ea"/>
              </a:rPr>
              <a:t>【 </a:t>
            </a:r>
            <a:r>
              <a:rPr lang="ja-JP" altLang="en-US" sz="1400" b="1" dirty="0">
                <a:solidFill>
                  <a:srgbClr val="292929"/>
                </a:solidFill>
                <a:latin typeface="+mn-ea"/>
              </a:rPr>
              <a:t>結果の共有方法 </a:t>
            </a:r>
            <a:r>
              <a:rPr lang="en-US" altLang="ja-JP" sz="1400" b="1" dirty="0">
                <a:solidFill>
                  <a:srgbClr val="292929"/>
                </a:solidFill>
                <a:latin typeface="+mn-ea"/>
              </a:rPr>
              <a:t>】</a:t>
            </a:r>
          </a:p>
          <a:p>
            <a:pPr marL="342900" lvl="1" indent="0">
              <a:lnSpc>
                <a:spcPts val="1700"/>
              </a:lnSpc>
              <a:buFont typeface="Arial" panose="020B0604020202020204" pitchFamily="34" charset="0"/>
              <a:buNone/>
            </a:pPr>
            <a:r>
              <a:rPr lang="ja-JP" altLang="en-US" sz="1200" dirty="0">
                <a:solidFill>
                  <a:srgbClr val="292929"/>
                </a:solidFill>
                <a:latin typeface="+mn-ea"/>
              </a:rPr>
              <a:t>結果の共有方法を検討します。</a:t>
            </a:r>
            <a:endParaRPr lang="en-US" altLang="ja-JP" sz="1200" dirty="0">
              <a:solidFill>
                <a:srgbClr val="292929"/>
              </a:solidFill>
              <a:latin typeface="+mn-ea"/>
            </a:endParaRPr>
          </a:p>
          <a:p>
            <a:pPr marL="342900" lvl="1" indent="0">
              <a:lnSpc>
                <a:spcPts val="1700"/>
              </a:lnSpc>
              <a:buFont typeface="Arial" panose="020B0604020202020204" pitchFamily="34" charset="0"/>
              <a:buNone/>
            </a:pPr>
            <a:r>
              <a:rPr lang="ja-JP" altLang="en-US" sz="1200" dirty="0">
                <a:solidFill>
                  <a:srgbClr val="292929"/>
                </a:solidFill>
                <a:latin typeface="+mn-ea"/>
              </a:rPr>
              <a:t>　例）結果の開示方法：人事から管理職へ展開する。調査実施後管理職がすぐに確認する。</a:t>
            </a:r>
            <a:endParaRPr lang="en-US" altLang="ja-JP" sz="1200" dirty="0">
              <a:solidFill>
                <a:srgbClr val="292929"/>
              </a:solidFill>
              <a:latin typeface="+mn-ea"/>
            </a:endParaRPr>
          </a:p>
          <a:p>
            <a:pPr marL="342900" lvl="1" indent="0">
              <a:lnSpc>
                <a:spcPts val="1700"/>
              </a:lnSpc>
              <a:buFont typeface="Arial" panose="020B0604020202020204" pitchFamily="34" charset="0"/>
              <a:buNone/>
            </a:pPr>
            <a:r>
              <a:rPr lang="ja-JP" altLang="en-US" sz="1200" dirty="0">
                <a:solidFill>
                  <a:srgbClr val="292929"/>
                </a:solidFill>
                <a:latin typeface="+mn-ea"/>
              </a:rPr>
              <a:t>　　　メンバーへの開示方法：課ごとの定例ミーティング、</a:t>
            </a:r>
            <a:r>
              <a:rPr lang="en-US" altLang="ja-JP" sz="1200" dirty="0">
                <a:solidFill>
                  <a:srgbClr val="292929"/>
                </a:solidFill>
                <a:latin typeface="+mn-ea"/>
              </a:rPr>
              <a:t>1on1…</a:t>
            </a:r>
            <a:r>
              <a:rPr lang="ja-JP" altLang="en-US" sz="1200" dirty="0">
                <a:solidFill>
                  <a:srgbClr val="292929"/>
                </a:solidFill>
                <a:latin typeface="+mn-ea"/>
              </a:rPr>
              <a:t>など。</a:t>
            </a:r>
            <a:endParaRPr lang="en-US" altLang="ja-JP" sz="1200" dirty="0">
              <a:solidFill>
                <a:srgbClr val="292929"/>
              </a:solidFill>
              <a:latin typeface="+mn-ea"/>
            </a:endParaRPr>
          </a:p>
          <a:p>
            <a:pPr marL="0" indent="0">
              <a:lnSpc>
                <a:spcPts val="1700"/>
              </a:lnSpc>
              <a:buFont typeface="Arial" panose="020B0604020202020204" pitchFamily="34" charset="0"/>
              <a:buNone/>
            </a:pPr>
            <a:endParaRPr lang="ja-JP" altLang="en-US" sz="1200" dirty="0">
              <a:solidFill>
                <a:srgbClr val="292929"/>
              </a:solidFill>
              <a:latin typeface="+mn-ea"/>
            </a:endParaRPr>
          </a:p>
          <a:p>
            <a:pPr marL="0" indent="0">
              <a:lnSpc>
                <a:spcPts val="1700"/>
              </a:lnSpc>
              <a:buFont typeface="Arial" panose="020B0604020202020204" pitchFamily="34" charset="0"/>
              <a:buNone/>
            </a:pPr>
            <a:r>
              <a:rPr lang="en-US" altLang="ja-JP" sz="1400" b="1" dirty="0">
                <a:solidFill>
                  <a:srgbClr val="292929"/>
                </a:solidFill>
                <a:latin typeface="+mn-ea"/>
              </a:rPr>
              <a:t>【</a:t>
            </a:r>
            <a:r>
              <a:rPr lang="ja-JP" altLang="en-US" sz="1400" b="1" dirty="0">
                <a:solidFill>
                  <a:srgbClr val="292929"/>
                </a:solidFill>
                <a:latin typeface="+mn-ea"/>
              </a:rPr>
              <a:t> 振り返り、アクションプランの作成方法 </a:t>
            </a:r>
            <a:r>
              <a:rPr lang="en-US" altLang="ja-JP" sz="1400" b="1" dirty="0">
                <a:solidFill>
                  <a:srgbClr val="292929"/>
                </a:solidFill>
                <a:latin typeface="+mn-ea"/>
              </a:rPr>
              <a:t>】</a:t>
            </a:r>
          </a:p>
          <a:p>
            <a:pPr marL="342900" lvl="1" indent="0">
              <a:lnSpc>
                <a:spcPts val="1700"/>
              </a:lnSpc>
              <a:buFont typeface="Arial" panose="020B0604020202020204" pitchFamily="34" charset="0"/>
              <a:buNone/>
            </a:pPr>
            <a:r>
              <a:rPr lang="ja-JP" altLang="en-US" sz="1200" dirty="0">
                <a:solidFill>
                  <a:srgbClr val="292929"/>
                </a:solidFill>
                <a:latin typeface="+mn-ea"/>
              </a:rPr>
              <a:t>結果をもとに組織改善のアクションプランを考えます。組織改善の取り組みを行った場合は結果をもとに振り返ります。</a:t>
            </a:r>
          </a:p>
          <a:p>
            <a:pPr marL="342900" lvl="1" indent="0">
              <a:lnSpc>
                <a:spcPts val="1700"/>
              </a:lnSpc>
              <a:buFont typeface="Arial" panose="020B0604020202020204" pitchFamily="34" charset="0"/>
              <a:buNone/>
            </a:pPr>
            <a:r>
              <a:rPr lang="ja-JP" altLang="en-US" sz="1200" dirty="0">
                <a:solidFill>
                  <a:srgbClr val="292929"/>
                </a:solidFill>
                <a:latin typeface="+mn-ea"/>
              </a:rPr>
              <a:t>例）課ごとの定例ミーティングでメンバー全員でアクションプランを検討する。</a:t>
            </a:r>
            <a:br>
              <a:rPr lang="en-US" altLang="ja-JP" sz="1200" dirty="0">
                <a:solidFill>
                  <a:srgbClr val="292929"/>
                </a:solidFill>
                <a:latin typeface="+mn-ea"/>
              </a:rPr>
            </a:br>
            <a:r>
              <a:rPr lang="ja-JP" altLang="en-US" sz="1200" dirty="0">
                <a:solidFill>
                  <a:srgbClr val="292929"/>
                </a:solidFill>
                <a:latin typeface="+mn-ea"/>
              </a:rPr>
              <a:t>　　</a:t>
            </a:r>
            <a:r>
              <a:rPr lang="en-US" altLang="ja-JP" sz="1200" dirty="0">
                <a:solidFill>
                  <a:srgbClr val="292929"/>
                </a:solidFill>
                <a:latin typeface="+mn-ea"/>
              </a:rPr>
              <a:t>1on1</a:t>
            </a:r>
            <a:r>
              <a:rPr lang="ja-JP" altLang="en-US" sz="1200" dirty="0">
                <a:solidFill>
                  <a:srgbClr val="292929"/>
                </a:solidFill>
                <a:latin typeface="+mn-ea"/>
              </a:rPr>
              <a:t>で本人と一緒に考える</a:t>
            </a:r>
            <a:r>
              <a:rPr lang="en-US" altLang="ja-JP" sz="1200" dirty="0">
                <a:solidFill>
                  <a:srgbClr val="292929"/>
                </a:solidFill>
                <a:latin typeface="+mn-ea"/>
              </a:rPr>
              <a:t>…</a:t>
            </a:r>
            <a:r>
              <a:rPr lang="ja-JP" altLang="en-US" sz="1200" dirty="0">
                <a:solidFill>
                  <a:srgbClr val="292929"/>
                </a:solidFill>
                <a:latin typeface="+mn-ea"/>
              </a:rPr>
              <a:t>など。</a:t>
            </a:r>
            <a:endParaRPr lang="en-US" altLang="ja-JP" sz="1200" dirty="0">
              <a:solidFill>
                <a:srgbClr val="292929"/>
              </a:solidFill>
              <a:latin typeface="+mn-ea"/>
            </a:endParaRPr>
          </a:p>
          <a:p>
            <a:pPr marL="342900" lvl="1" indent="0">
              <a:lnSpc>
                <a:spcPts val="1700"/>
              </a:lnSpc>
              <a:buFont typeface="Arial" panose="020B0604020202020204" pitchFamily="34" charset="0"/>
              <a:buNone/>
            </a:pPr>
            <a:endParaRPr lang="ja-JP" altLang="en-US" sz="1200" dirty="0">
              <a:solidFill>
                <a:srgbClr val="292929"/>
              </a:solidFill>
              <a:latin typeface="+mn-ea"/>
            </a:endParaRPr>
          </a:p>
          <a:p>
            <a:endParaRPr lang="ja-JP" altLang="en-US" dirty="0"/>
          </a:p>
        </p:txBody>
      </p:sp>
      <p:sp>
        <p:nvSpPr>
          <p:cNvPr id="2" name="タイトル 1">
            <a:extLst>
              <a:ext uri="{FF2B5EF4-FFF2-40B4-BE49-F238E27FC236}">
                <a16:creationId xmlns:a16="http://schemas.microsoft.com/office/drawing/2014/main" id="{1CDDC59B-853F-49A8-B84C-5CDB887C012A}"/>
              </a:ext>
            </a:extLst>
          </p:cNvPr>
          <p:cNvSpPr>
            <a:spLocks noGrp="1"/>
          </p:cNvSpPr>
          <p:nvPr>
            <p:ph type="title"/>
          </p:nvPr>
        </p:nvSpPr>
        <p:spPr/>
        <p:txBody>
          <a:bodyPr>
            <a:normAutofit/>
          </a:bodyPr>
          <a:lstStyle/>
          <a:p>
            <a:r>
              <a:rPr lang="ja-JP" altLang="en-US"/>
              <a:t>実施方法を決める</a:t>
            </a:r>
            <a:endParaRPr kumimoji="1" lang="ja-JP" altLang="en-US"/>
          </a:p>
        </p:txBody>
      </p:sp>
      <p:sp>
        <p:nvSpPr>
          <p:cNvPr id="9" name="正方形/長方形 8">
            <a:extLst>
              <a:ext uri="{FF2B5EF4-FFF2-40B4-BE49-F238E27FC236}">
                <a16:creationId xmlns:a16="http://schemas.microsoft.com/office/drawing/2014/main" id="{E41255A4-AE7D-4628-91C4-52B96BEA5C23}"/>
              </a:ext>
            </a:extLst>
          </p:cNvPr>
          <p:cNvSpPr/>
          <p:nvPr/>
        </p:nvSpPr>
        <p:spPr>
          <a:xfrm>
            <a:off x="225172" y="508040"/>
            <a:ext cx="1085850" cy="552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600" b="1" i="1">
                <a:solidFill>
                  <a:schemeClr val="bg1"/>
                </a:solidFill>
                <a:latin typeface="游明朝 Demibold" panose="02020600000000000000" pitchFamily="18" charset="-128"/>
                <a:ea typeface="游明朝 Demibold" panose="02020600000000000000" pitchFamily="18" charset="-128"/>
              </a:rPr>
              <a:t>04</a:t>
            </a:r>
            <a:endParaRPr lang="ja-JP" altLang="en-US" sz="2600" b="1" i="1">
              <a:solidFill>
                <a:schemeClr val="bg1"/>
              </a:solidFill>
              <a:latin typeface="游明朝 Demibold" panose="02020600000000000000" pitchFamily="18" charset="-128"/>
              <a:ea typeface="游明朝 Demibold" panose="02020600000000000000" pitchFamily="18" charset="-128"/>
            </a:endParaRPr>
          </a:p>
        </p:txBody>
      </p:sp>
    </p:spTree>
    <p:extLst>
      <p:ext uri="{BB962C8B-B14F-4D97-AF65-F5344CB8AC3E}">
        <p14:creationId xmlns:p14="http://schemas.microsoft.com/office/powerpoint/2010/main" val="2917738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1D38215B-D403-43BE-AD92-DD7D6B35DC97}"/>
              </a:ext>
            </a:extLst>
          </p:cNvPr>
          <p:cNvSpPr txBox="1">
            <a:spLocks/>
          </p:cNvSpPr>
          <p:nvPr/>
        </p:nvSpPr>
        <p:spPr>
          <a:xfrm>
            <a:off x="247966" y="503655"/>
            <a:ext cx="6866555" cy="9662411"/>
          </a:xfrm>
          <a:prstGeom prst="rect">
            <a:avLst/>
          </a:prstGeom>
        </p:spPr>
        <p:txBody>
          <a:bodyPr vert="horz" lIns="91440" tIns="45720" rIns="91440" bIns="45720" rtlCol="0">
            <a:normAutofit/>
          </a:bodyPr>
          <a:lstStyle>
            <a:lvl1pPr marL="100904" indent="-100904" algn="l" defTabSz="514342" rtl="0" eaLnBrk="1" latinLnBrk="0" hangingPunct="1">
              <a:lnSpc>
                <a:spcPct val="90000"/>
              </a:lnSpc>
              <a:spcBef>
                <a:spcPts val="563"/>
              </a:spcBef>
              <a:buFont typeface="Arial" panose="020B0604020202020204" pitchFamily="34" charset="0"/>
              <a:buChar char="•"/>
              <a:defRPr kumimoji="1" sz="1800" kern="1200">
                <a:solidFill>
                  <a:schemeClr val="tx1"/>
                </a:solidFill>
                <a:latin typeface="+mn-lt"/>
                <a:ea typeface="+mn-ea"/>
                <a:cs typeface="+mn-cs"/>
              </a:defRPr>
            </a:lvl1pPr>
            <a:lvl2pPr marL="250922" indent="-100904" algn="l" defTabSz="514342" rtl="0" eaLnBrk="1" latinLnBrk="0" hangingPunct="1">
              <a:lnSpc>
                <a:spcPct val="90000"/>
              </a:lnSpc>
              <a:spcBef>
                <a:spcPts val="281"/>
              </a:spcBef>
              <a:buFont typeface="Arial" panose="020B0604020202020204" pitchFamily="34" charset="0"/>
              <a:buChar char="•"/>
              <a:defRPr kumimoji="1" sz="1600" kern="1200">
                <a:solidFill>
                  <a:schemeClr val="tx1"/>
                </a:solidFill>
                <a:latin typeface="+mn-lt"/>
                <a:ea typeface="+mn-ea"/>
                <a:cs typeface="+mn-cs"/>
              </a:defRPr>
            </a:lvl2pPr>
            <a:lvl3pPr marL="405402" indent="-101796" algn="l" defTabSz="514342" rtl="0" eaLnBrk="1" latinLnBrk="0" hangingPunct="1">
              <a:lnSpc>
                <a:spcPct val="90000"/>
              </a:lnSpc>
              <a:spcBef>
                <a:spcPts val="281"/>
              </a:spcBef>
              <a:buFont typeface="Arial" panose="020B0604020202020204" pitchFamily="34" charset="0"/>
              <a:buChar char="•"/>
              <a:defRPr kumimoji="1" sz="1400" kern="1200">
                <a:solidFill>
                  <a:schemeClr val="tx1"/>
                </a:solidFill>
                <a:latin typeface="+mn-lt"/>
                <a:ea typeface="+mn-ea"/>
                <a:cs typeface="+mn-cs"/>
              </a:defRPr>
            </a:lvl3pPr>
            <a:lvl4pPr marL="554526" indent="-100904" algn="l" defTabSz="514342" rtl="0" eaLnBrk="1" latinLnBrk="0" hangingPunct="1">
              <a:lnSpc>
                <a:spcPct val="90000"/>
              </a:lnSpc>
              <a:spcBef>
                <a:spcPts val="281"/>
              </a:spcBef>
              <a:buFont typeface="Arial" panose="020B0604020202020204" pitchFamily="34" charset="0"/>
              <a:buChar char="•"/>
              <a:defRPr kumimoji="1" sz="1200" kern="1200">
                <a:solidFill>
                  <a:schemeClr val="tx1"/>
                </a:solidFill>
                <a:latin typeface="+mn-lt"/>
                <a:ea typeface="+mn-ea"/>
                <a:cs typeface="+mn-cs"/>
              </a:defRPr>
            </a:lvl4pPr>
            <a:lvl5pPr marL="704543" indent="-100904" algn="l" defTabSz="514342" rtl="0" eaLnBrk="1" latinLnBrk="0" hangingPunct="1">
              <a:lnSpc>
                <a:spcPct val="90000"/>
              </a:lnSpc>
              <a:spcBef>
                <a:spcPts val="281"/>
              </a:spcBef>
              <a:buFont typeface="Arial" panose="020B0604020202020204" pitchFamily="34" charset="0"/>
              <a:buChar char="•"/>
              <a:defRPr kumimoji="1" sz="1200" kern="1200">
                <a:solidFill>
                  <a:schemeClr val="tx1"/>
                </a:solidFill>
                <a:latin typeface="+mn-lt"/>
                <a:ea typeface="+mn-ea"/>
                <a:cs typeface="+mn-cs"/>
              </a:defRPr>
            </a:lvl5pPr>
            <a:lvl6pPr marL="1414443"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6pPr>
            <a:lvl7pPr marL="1671613"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7pPr>
            <a:lvl8pPr marL="1928785"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8pPr>
            <a:lvl9pPr marL="2185956" indent="-128586" algn="l" defTabSz="514342"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9pPr>
          </a:lstStyle>
          <a:p>
            <a:pPr marL="0" indent="0">
              <a:buFont typeface="Arial" panose="020B0604020202020204" pitchFamily="34" charset="0"/>
              <a:buNone/>
            </a:pPr>
            <a:r>
              <a:rPr lang="ja-JP" altLang="en-US" sz="1600" b="1">
                <a:solidFill>
                  <a:srgbClr val="009999"/>
                </a:solidFill>
                <a:latin typeface="+mj-ea"/>
                <a:ea typeface="+mj-ea"/>
              </a:rPr>
              <a:t>● 実際に記入してみましょう</a:t>
            </a:r>
            <a:endParaRPr lang="en-US" altLang="ja-JP" sz="1400">
              <a:latin typeface="+mn-ea"/>
            </a:endParaRPr>
          </a:p>
          <a:p>
            <a:endParaRPr lang="ja-JP" altLang="en-US"/>
          </a:p>
        </p:txBody>
      </p:sp>
      <p:graphicFrame>
        <p:nvGraphicFramePr>
          <p:cNvPr id="5" name="表 7">
            <a:extLst>
              <a:ext uri="{FF2B5EF4-FFF2-40B4-BE49-F238E27FC236}">
                <a16:creationId xmlns:a16="http://schemas.microsoft.com/office/drawing/2014/main" id="{F66B49E9-9E77-47CA-9DE0-8655F8A97947}"/>
              </a:ext>
            </a:extLst>
          </p:cNvPr>
          <p:cNvGraphicFramePr>
            <a:graphicFrameLocks noGrp="1"/>
          </p:cNvGraphicFramePr>
          <p:nvPr>
            <p:extLst>
              <p:ext uri="{D42A27DB-BD31-4B8C-83A1-F6EECF244321}">
                <p14:modId xmlns:p14="http://schemas.microsoft.com/office/powerpoint/2010/main" val="3399409345"/>
              </p:ext>
            </p:extLst>
          </p:nvPr>
        </p:nvGraphicFramePr>
        <p:xfrm>
          <a:off x="445154" y="850274"/>
          <a:ext cx="6701721" cy="8319282"/>
        </p:xfrm>
        <a:graphic>
          <a:graphicData uri="http://schemas.openxmlformats.org/drawingml/2006/table">
            <a:tbl>
              <a:tblPr firstRow="1" bandRow="1">
                <a:tableStyleId>{5C22544A-7EE6-4342-B048-85BDC9FD1C3A}</a:tableStyleId>
              </a:tblPr>
              <a:tblGrid>
                <a:gridCol w="6701721">
                  <a:extLst>
                    <a:ext uri="{9D8B030D-6E8A-4147-A177-3AD203B41FA5}">
                      <a16:colId xmlns:a16="http://schemas.microsoft.com/office/drawing/2014/main" val="2660283029"/>
                    </a:ext>
                  </a:extLst>
                </a:gridCol>
              </a:tblGrid>
              <a:tr h="306423">
                <a:tc>
                  <a:txBody>
                    <a:bodyPr/>
                    <a:lstStyle/>
                    <a:p>
                      <a:pPr marL="0" marR="0" lvl="0" indent="0" algn="ctr" defTabSz="514342" rtl="0" eaLnBrk="1" fontAlgn="auto" latinLnBrk="0" hangingPunct="1">
                        <a:lnSpc>
                          <a:spcPct val="100000"/>
                        </a:lnSpc>
                        <a:spcBef>
                          <a:spcPts val="0"/>
                        </a:spcBef>
                        <a:spcAft>
                          <a:spcPts val="0"/>
                        </a:spcAft>
                        <a:buClrTx/>
                        <a:buSzTx/>
                        <a:buFontTx/>
                        <a:buNone/>
                        <a:tabLst/>
                        <a:defRPr/>
                      </a:pPr>
                      <a:r>
                        <a:rPr lang="ja-JP" altLang="en-US" sz="1200" b="1" i="0" u="none" strike="noStrike">
                          <a:solidFill>
                            <a:srgbClr val="FFFFFF"/>
                          </a:solidFill>
                          <a:effectLst/>
                          <a:latin typeface="游ゴシック" panose="020B0400000000000000" pitchFamily="50" charset="-128"/>
                          <a:ea typeface="+mn-ea"/>
                        </a:rPr>
                        <a:t>導 入 目 的</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3910868378"/>
                  </a:ext>
                </a:extLst>
              </a:tr>
              <a:tr h="509927">
                <a:tc>
                  <a:txBody>
                    <a:bodyPr/>
                    <a:lstStyle/>
                    <a:p>
                      <a:endParaRPr kumimoji="1" lang="ja-JP" altLang="en-US"/>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solidFill>
                  </a:tcPr>
                </a:tc>
                <a:extLst>
                  <a:ext uri="{0D108BD9-81ED-4DB2-BD59-A6C34878D82A}">
                    <a16:rowId xmlns:a16="http://schemas.microsoft.com/office/drawing/2014/main" val="2492404180"/>
                  </a:ext>
                </a:extLst>
              </a:tr>
              <a:tr h="306423">
                <a:tc>
                  <a:txBody>
                    <a:bodyPr/>
                    <a:lstStyle/>
                    <a:p>
                      <a:pPr algn="ctr" fontAlgn="ctr"/>
                      <a:r>
                        <a:rPr lang="ja-JP" altLang="en-US" sz="1200" b="1" i="0" u="none" strike="noStrike">
                          <a:solidFill>
                            <a:srgbClr val="FFFFFF"/>
                          </a:solidFill>
                          <a:effectLst/>
                          <a:latin typeface="游ゴシック" panose="020B0400000000000000" pitchFamily="50" charset="-128"/>
                          <a:ea typeface="+mn-ea"/>
                        </a:rPr>
                        <a:t>調 査 対 象</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009999"/>
                    </a:solidFill>
                  </a:tcPr>
                </a:tc>
                <a:extLst>
                  <a:ext uri="{0D108BD9-81ED-4DB2-BD59-A6C34878D82A}">
                    <a16:rowId xmlns:a16="http://schemas.microsoft.com/office/drawing/2014/main" val="2792128126"/>
                  </a:ext>
                </a:extLst>
              </a:tr>
              <a:tr h="358047">
                <a:tc>
                  <a:txBody>
                    <a:bodyPr/>
                    <a:lstStyle/>
                    <a:p>
                      <a:endParaRPr kumimoji="1" lang="ja-JP" altLang="en-US"/>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solidFill>
                  </a:tcPr>
                </a:tc>
                <a:extLst>
                  <a:ext uri="{0D108BD9-81ED-4DB2-BD59-A6C34878D82A}">
                    <a16:rowId xmlns:a16="http://schemas.microsoft.com/office/drawing/2014/main" val="3241703287"/>
                  </a:ext>
                </a:extLst>
              </a:tr>
              <a:tr h="306423">
                <a:tc>
                  <a:txBody>
                    <a:bodyPr/>
                    <a:lstStyle/>
                    <a:p>
                      <a:pPr marL="0" marR="0" lvl="0" indent="0" algn="ctr" defTabSz="514342" rtl="0" eaLnBrk="1" fontAlgn="auto" latinLnBrk="0" hangingPunct="1">
                        <a:lnSpc>
                          <a:spcPct val="100000"/>
                        </a:lnSpc>
                        <a:spcBef>
                          <a:spcPts val="0"/>
                        </a:spcBef>
                        <a:spcAft>
                          <a:spcPts val="0"/>
                        </a:spcAft>
                        <a:buClrTx/>
                        <a:buSzTx/>
                        <a:buFontTx/>
                        <a:buNone/>
                        <a:tabLst/>
                        <a:defRPr/>
                      </a:pPr>
                      <a:r>
                        <a:rPr lang="ja-JP" altLang="en-US" sz="1200" b="1" i="0" u="none" strike="noStrike" dirty="0">
                          <a:solidFill>
                            <a:srgbClr val="FFFFFF"/>
                          </a:solidFill>
                          <a:effectLst/>
                          <a:latin typeface="游ゴシック" panose="020B0400000000000000" pitchFamily="50" charset="-128"/>
                          <a:ea typeface="+mn-ea"/>
                        </a:rPr>
                        <a:t>調 査 の 種 類　</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009999"/>
                    </a:solidFill>
                  </a:tcPr>
                </a:tc>
                <a:extLst>
                  <a:ext uri="{0D108BD9-81ED-4DB2-BD59-A6C34878D82A}">
                    <a16:rowId xmlns:a16="http://schemas.microsoft.com/office/drawing/2014/main" val="44110441"/>
                  </a:ext>
                </a:extLst>
              </a:tr>
              <a:tr h="1629683">
                <a:tc>
                  <a:txBody>
                    <a:bodyPr/>
                    <a:lstStyle/>
                    <a:p>
                      <a:pPr marL="0" marR="0" lvl="0" indent="0" algn="l" defTabSz="514342" rtl="0" eaLnBrk="1" fontAlgn="auto" latinLnBrk="0" hangingPunct="1">
                        <a:lnSpc>
                          <a:spcPct val="100000"/>
                        </a:lnSpc>
                        <a:spcBef>
                          <a:spcPts val="0"/>
                        </a:spcBef>
                        <a:spcAft>
                          <a:spcPts val="0"/>
                        </a:spcAft>
                        <a:buClrTx/>
                        <a:buSzTx/>
                        <a:buFont typeface="Arial" panose="020B0604020202020204" pitchFamily="34" charset="0"/>
                        <a:buNone/>
                        <a:tabLst/>
                        <a:defRPr/>
                      </a:pPr>
                      <a:endParaRPr lang="ja-JP" altLang="en-US" sz="1200" b="1" i="0" u="none" strike="noStrike" dirty="0">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solidFill>
                  </a:tcPr>
                </a:tc>
                <a:extLst>
                  <a:ext uri="{0D108BD9-81ED-4DB2-BD59-A6C34878D82A}">
                    <a16:rowId xmlns:a16="http://schemas.microsoft.com/office/drawing/2014/main" val="2418382020"/>
                  </a:ext>
                </a:extLst>
              </a:tr>
              <a:tr h="306423">
                <a:tc>
                  <a:txBody>
                    <a:bodyPr/>
                    <a:lstStyle/>
                    <a:p>
                      <a:pPr algn="ctr" fontAlgn="ctr"/>
                      <a:r>
                        <a:rPr lang="ja-JP" altLang="en-US" sz="1200" b="1" i="0" u="none" strike="noStrike">
                          <a:solidFill>
                            <a:srgbClr val="FFFFFF"/>
                          </a:solidFill>
                          <a:effectLst/>
                          <a:latin typeface="游ゴシック" panose="020B0400000000000000" pitchFamily="50" charset="-128"/>
                          <a:ea typeface="+mn-ea"/>
                        </a:rPr>
                        <a:t>匿名実施か実名実施か</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009999"/>
                    </a:solidFill>
                  </a:tcPr>
                </a:tc>
                <a:extLst>
                  <a:ext uri="{0D108BD9-81ED-4DB2-BD59-A6C34878D82A}">
                    <a16:rowId xmlns:a16="http://schemas.microsoft.com/office/drawing/2014/main" val="2952961482"/>
                  </a:ext>
                </a:extLst>
              </a:tr>
              <a:tr h="484788">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200" b="1" i="0" u="none" strike="noStrike">
                          <a:solidFill>
                            <a:srgbClr val="292929"/>
                          </a:solidFill>
                          <a:effectLst/>
                          <a:latin typeface="游ゴシック" panose="020B0400000000000000" pitchFamily="50" charset="-128"/>
                          <a:ea typeface="+mn-ea"/>
                        </a:rPr>
                        <a:t>　匿名実施　  ・　 実名実施</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solidFill>
                  </a:tcPr>
                </a:tc>
                <a:extLst>
                  <a:ext uri="{0D108BD9-81ED-4DB2-BD59-A6C34878D82A}">
                    <a16:rowId xmlns:a16="http://schemas.microsoft.com/office/drawing/2014/main" val="3341535628"/>
                  </a:ext>
                </a:extLst>
              </a:tr>
              <a:tr h="306423">
                <a:tc>
                  <a:txBody>
                    <a:bodyPr/>
                    <a:lstStyle/>
                    <a:p>
                      <a:pPr marL="0" marR="0" lvl="0" indent="0" algn="ctr" defTabSz="514342" rtl="0" eaLnBrk="1" fontAlgn="auto" latinLnBrk="0" hangingPunct="1">
                        <a:lnSpc>
                          <a:spcPct val="100000"/>
                        </a:lnSpc>
                        <a:spcBef>
                          <a:spcPts val="0"/>
                        </a:spcBef>
                        <a:spcAft>
                          <a:spcPts val="0"/>
                        </a:spcAft>
                        <a:buClrTx/>
                        <a:buSzTx/>
                        <a:buFontTx/>
                        <a:buNone/>
                        <a:tabLst/>
                        <a:defRPr/>
                      </a:pPr>
                      <a:r>
                        <a:rPr lang="ja-JP" altLang="en-US" sz="1200" b="1" i="0" u="none" strike="noStrike">
                          <a:solidFill>
                            <a:schemeClr val="bg1"/>
                          </a:solidFill>
                          <a:effectLst/>
                          <a:latin typeface="游ゴシック" panose="020B0400000000000000" pitchFamily="50" charset="-128"/>
                          <a:ea typeface="+mn-ea"/>
                        </a:rPr>
                        <a:t>調査頻度</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009999"/>
                    </a:solidFill>
                  </a:tcPr>
                </a:tc>
                <a:extLst>
                  <a:ext uri="{0D108BD9-81ED-4DB2-BD59-A6C34878D82A}">
                    <a16:rowId xmlns:a16="http://schemas.microsoft.com/office/drawing/2014/main" val="4274701278"/>
                  </a:ext>
                </a:extLst>
              </a:tr>
              <a:tr h="451766">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200" b="1" i="0" u="none" strike="noStrike" dirty="0">
                          <a:solidFill>
                            <a:srgbClr val="292929"/>
                          </a:solidFill>
                          <a:effectLst/>
                          <a:latin typeface="游ゴシック" panose="020B0400000000000000" pitchFamily="50" charset="-128"/>
                          <a:ea typeface="游ゴシック" panose="020B0400000000000000" pitchFamily="50" charset="-128"/>
                        </a:rPr>
                        <a:t>　</a:t>
                      </a:r>
                      <a:r>
                        <a:rPr lang="zh-TW" altLang="en-US" sz="1200" b="1" i="0" u="none" strike="noStrike" dirty="0">
                          <a:solidFill>
                            <a:srgbClr val="292929"/>
                          </a:solidFill>
                          <a:effectLst/>
                          <a:latin typeface="游ゴシック" panose="020B0400000000000000" pitchFamily="50" charset="-128"/>
                          <a:ea typeface="游ゴシック" panose="020B0400000000000000" pitchFamily="50" charset="-128"/>
                        </a:rPr>
                        <a:t>実施期間　（　　　　</a:t>
                      </a:r>
                      <a:r>
                        <a:rPr lang="en-US" altLang="zh-TW" sz="1200" b="1" i="0" u="none" strike="noStrike" dirty="0">
                          <a:solidFill>
                            <a:srgbClr val="292929"/>
                          </a:solidFill>
                          <a:effectLst/>
                          <a:latin typeface="游ゴシック" panose="020B0400000000000000" pitchFamily="50" charset="-128"/>
                          <a:ea typeface="游ゴシック" panose="020B0400000000000000" pitchFamily="50" charset="-128"/>
                        </a:rPr>
                        <a:t>/</a:t>
                      </a:r>
                      <a:r>
                        <a:rPr lang="zh-TW" altLang="en-US" sz="1200" b="1" i="0" u="none" strike="noStrike" dirty="0">
                          <a:solidFill>
                            <a:srgbClr val="292929"/>
                          </a:solidFill>
                          <a:effectLst/>
                          <a:latin typeface="游ゴシック" panose="020B0400000000000000" pitchFamily="50" charset="-128"/>
                          <a:ea typeface="游ゴシック" panose="020B0400000000000000" pitchFamily="50" charset="-128"/>
                        </a:rPr>
                        <a:t>　　  </a:t>
                      </a:r>
                      <a:r>
                        <a:rPr lang="en-US" altLang="zh-TW" sz="1200" b="1" i="0" u="none" strike="noStrike" dirty="0">
                          <a:solidFill>
                            <a:srgbClr val="292929"/>
                          </a:solidFill>
                          <a:effectLst/>
                          <a:latin typeface="游ゴシック" panose="020B0400000000000000" pitchFamily="50" charset="-128"/>
                          <a:ea typeface="游ゴシック" panose="020B0400000000000000" pitchFamily="50" charset="-128"/>
                        </a:rPr>
                        <a:t>/</a:t>
                      </a:r>
                      <a:r>
                        <a:rPr lang="zh-TW" altLang="en-US" sz="1200" b="1" i="0" u="none" strike="noStrike" dirty="0">
                          <a:solidFill>
                            <a:srgbClr val="292929"/>
                          </a:solidFill>
                          <a:effectLst/>
                          <a:latin typeface="游ゴシック" panose="020B0400000000000000" pitchFamily="50" charset="-128"/>
                          <a:ea typeface="游ゴシック" panose="020B0400000000000000" pitchFamily="50" charset="-128"/>
                        </a:rPr>
                        <a:t>　　　～  　　　　</a:t>
                      </a:r>
                      <a:r>
                        <a:rPr lang="en-US" altLang="zh-TW" sz="1200" b="1" i="0" u="none" strike="noStrike" dirty="0">
                          <a:solidFill>
                            <a:srgbClr val="292929"/>
                          </a:solidFill>
                          <a:effectLst/>
                          <a:latin typeface="游ゴシック" panose="020B0400000000000000" pitchFamily="50" charset="-128"/>
                          <a:ea typeface="游ゴシック" panose="020B0400000000000000" pitchFamily="50" charset="-128"/>
                        </a:rPr>
                        <a:t>/</a:t>
                      </a:r>
                      <a:r>
                        <a:rPr lang="zh-TW" altLang="en-US" sz="1200" b="1" i="0" u="none" strike="noStrike" dirty="0">
                          <a:solidFill>
                            <a:srgbClr val="292929"/>
                          </a:solidFill>
                          <a:effectLst/>
                          <a:latin typeface="游ゴシック" panose="020B0400000000000000" pitchFamily="50" charset="-128"/>
                          <a:ea typeface="游ゴシック" panose="020B0400000000000000" pitchFamily="50" charset="-128"/>
                        </a:rPr>
                        <a:t>　　  </a:t>
                      </a:r>
                      <a:r>
                        <a:rPr lang="en-US" altLang="zh-TW" sz="1200" b="1" i="0" u="none" strike="noStrike" dirty="0">
                          <a:solidFill>
                            <a:srgbClr val="292929"/>
                          </a:solidFill>
                          <a:effectLst/>
                          <a:latin typeface="游ゴシック" panose="020B0400000000000000" pitchFamily="50" charset="-128"/>
                          <a:ea typeface="游ゴシック" panose="020B0400000000000000" pitchFamily="50" charset="-128"/>
                        </a:rPr>
                        <a:t>/</a:t>
                      </a:r>
                      <a:r>
                        <a:rPr lang="zh-TW" altLang="en-US" sz="1200" b="1" i="0" u="none" strike="noStrike" dirty="0">
                          <a:solidFill>
                            <a:srgbClr val="292929"/>
                          </a:solidFill>
                          <a:effectLst/>
                          <a:latin typeface="游ゴシック" panose="020B0400000000000000" pitchFamily="50" charset="-128"/>
                          <a:ea typeface="游ゴシック" panose="020B0400000000000000" pitchFamily="50" charset="-128"/>
                        </a:rPr>
                        <a:t>　　　）</a:t>
                      </a:r>
                    </a:p>
                    <a:p>
                      <a:pPr marL="0" marR="0" lvl="0" indent="0" algn="l" defTabSz="514342" rtl="0" eaLnBrk="1" fontAlgn="auto" latinLnBrk="0" hangingPunct="1">
                        <a:lnSpc>
                          <a:spcPct val="100000"/>
                        </a:lnSpc>
                        <a:spcBef>
                          <a:spcPts val="0"/>
                        </a:spcBef>
                        <a:spcAft>
                          <a:spcPts val="0"/>
                        </a:spcAft>
                        <a:buClrTx/>
                        <a:buSzTx/>
                        <a:buFontTx/>
                        <a:buNone/>
                        <a:tabLst/>
                        <a:defRPr/>
                      </a:pPr>
                      <a:r>
                        <a:rPr lang="ja-JP" altLang="en-US" sz="1200" b="1" i="0" u="none" strike="noStrike" dirty="0">
                          <a:solidFill>
                            <a:srgbClr val="292929"/>
                          </a:solidFill>
                          <a:effectLst/>
                          <a:latin typeface="游ゴシック" panose="020B0400000000000000" pitchFamily="50" charset="-128"/>
                          <a:ea typeface="+mn-ea"/>
                        </a:rPr>
                        <a:t>　頻       度　（　　　日 ・ 週 ・ 月　ごとに　　　回）</a:t>
                      </a:r>
                      <a:endParaRPr lang="en-US" altLang="ja-JP" sz="1200" b="1" i="0" u="none" strike="noStrike" dirty="0">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solidFill>
                  </a:tcPr>
                </a:tc>
                <a:extLst>
                  <a:ext uri="{0D108BD9-81ED-4DB2-BD59-A6C34878D82A}">
                    <a16:rowId xmlns:a16="http://schemas.microsoft.com/office/drawing/2014/main" val="4237841362"/>
                  </a:ext>
                </a:extLst>
              </a:tr>
              <a:tr h="306423">
                <a:tc>
                  <a:txBody>
                    <a:bodyPr/>
                    <a:lstStyle/>
                    <a:p>
                      <a:pPr marL="0" marR="0" lvl="0" indent="0" algn="ctr" defTabSz="514342" rtl="0" eaLnBrk="1" fontAlgn="auto" latinLnBrk="0" hangingPunct="1">
                        <a:lnSpc>
                          <a:spcPct val="100000"/>
                        </a:lnSpc>
                        <a:spcBef>
                          <a:spcPts val="0"/>
                        </a:spcBef>
                        <a:spcAft>
                          <a:spcPts val="0"/>
                        </a:spcAft>
                        <a:buClrTx/>
                        <a:buSzTx/>
                        <a:buFontTx/>
                        <a:buNone/>
                        <a:tabLst/>
                        <a:defRPr/>
                      </a:pPr>
                      <a:r>
                        <a:rPr lang="ja-JP" altLang="en-US" sz="1200" b="1" i="0" u="none" strike="noStrike">
                          <a:solidFill>
                            <a:srgbClr val="FFFFFF"/>
                          </a:solidFill>
                          <a:effectLst/>
                          <a:latin typeface="游ゴシック" panose="020B0400000000000000" pitchFamily="50" charset="-128"/>
                          <a:ea typeface="+mn-ea"/>
                        </a:rPr>
                        <a:t>設定内容</a:t>
                      </a: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009999"/>
                    </a:solidFill>
                  </a:tcPr>
                </a:tc>
                <a:extLst>
                  <a:ext uri="{0D108BD9-81ED-4DB2-BD59-A6C34878D82A}">
                    <a16:rowId xmlns:a16="http://schemas.microsoft.com/office/drawing/2014/main" val="3181568444"/>
                  </a:ext>
                </a:extLst>
              </a:tr>
              <a:tr h="798233">
                <a:tc>
                  <a:txBody>
                    <a:bodyPr/>
                    <a:lstStyle/>
                    <a:p>
                      <a:pPr marL="0" marR="0" lvl="0" indent="0" algn="l" defTabSz="514342" rtl="0" eaLnBrk="1" fontAlgn="auto" latinLnBrk="0" hangingPunct="1">
                        <a:lnSpc>
                          <a:spcPct val="150000"/>
                        </a:lnSpc>
                        <a:spcBef>
                          <a:spcPts val="0"/>
                        </a:spcBef>
                        <a:spcAft>
                          <a:spcPts val="0"/>
                        </a:spcAft>
                        <a:buClrTx/>
                        <a:buSzTx/>
                        <a:buFontTx/>
                        <a:buNone/>
                        <a:tabLst/>
                        <a:defRPr/>
                      </a:pPr>
                      <a:r>
                        <a:rPr lang="ja-JP" altLang="en-US" sz="1000" b="1" i="0" u="none" strike="noStrike" dirty="0">
                          <a:solidFill>
                            <a:srgbClr val="292929"/>
                          </a:solidFill>
                          <a:effectLst/>
                          <a:latin typeface="游ゴシック" panose="020B0400000000000000" pitchFamily="50" charset="-128"/>
                          <a:ea typeface="+mn-ea"/>
                        </a:rPr>
                        <a:t>　</a:t>
                      </a:r>
                      <a:r>
                        <a:rPr lang="ja-JP" altLang="en-US" sz="1200" b="1" i="0" u="none" strike="noStrike" dirty="0">
                          <a:solidFill>
                            <a:srgbClr val="292929"/>
                          </a:solidFill>
                          <a:effectLst/>
                          <a:latin typeface="游ゴシック" panose="020B0400000000000000" pitchFamily="50" charset="-128"/>
                          <a:ea typeface="+mn-ea"/>
                        </a:rPr>
                        <a:t>開始案内メール配信　   （ 回答開始日から　　　日前の　　　　時　に配信 ）</a:t>
                      </a:r>
                      <a:r>
                        <a:rPr lang="en-US" altLang="ja-JP" sz="1050" b="1" i="0" u="none" strike="noStrike" dirty="0">
                          <a:solidFill>
                            <a:srgbClr val="292929"/>
                          </a:solidFill>
                          <a:effectLst/>
                          <a:latin typeface="游ゴシック" panose="020B0400000000000000" pitchFamily="50" charset="-128"/>
                          <a:ea typeface="+mn-ea"/>
                        </a:rPr>
                        <a:t>※</a:t>
                      </a:r>
                      <a:r>
                        <a:rPr lang="ja-JP" altLang="en-US" sz="1050" b="1" i="0" u="none" strike="noStrike" dirty="0">
                          <a:solidFill>
                            <a:srgbClr val="292929"/>
                          </a:solidFill>
                          <a:effectLst/>
                          <a:latin typeface="游ゴシック" panose="020B0400000000000000" pitchFamily="50" charset="-128"/>
                          <a:ea typeface="+mn-ea"/>
                        </a:rPr>
                        <a:t>当日指定も可</a:t>
                      </a:r>
                    </a:p>
                    <a:p>
                      <a:pPr marL="0" marR="0" lvl="0" indent="0" algn="l" defTabSz="514342" rtl="0" eaLnBrk="1" fontAlgn="auto" latinLnBrk="0" hangingPunct="1">
                        <a:lnSpc>
                          <a:spcPct val="150000"/>
                        </a:lnSpc>
                        <a:spcBef>
                          <a:spcPts val="0"/>
                        </a:spcBef>
                        <a:spcAft>
                          <a:spcPts val="0"/>
                        </a:spcAft>
                        <a:buClrTx/>
                        <a:buSzTx/>
                        <a:buFontTx/>
                        <a:buNone/>
                        <a:tabLst/>
                        <a:defRPr/>
                      </a:pPr>
                      <a:r>
                        <a:rPr lang="ja-JP" altLang="en-US" sz="1200" b="1" i="0" u="none" strike="noStrike" dirty="0">
                          <a:solidFill>
                            <a:srgbClr val="292929"/>
                          </a:solidFill>
                          <a:effectLst/>
                          <a:latin typeface="游ゴシック" panose="020B0400000000000000" pitchFamily="50" charset="-128"/>
                          <a:ea typeface="+mn-ea"/>
                        </a:rPr>
                        <a:t>   リマインドメール配信   （ 回答終了日から　　　日前の　　　　時　に配信 ）</a:t>
                      </a:r>
                      <a:r>
                        <a:rPr lang="en-US" altLang="ja-JP" sz="1050" b="1" i="0" u="none" strike="noStrike" dirty="0">
                          <a:solidFill>
                            <a:srgbClr val="292929"/>
                          </a:solidFill>
                          <a:effectLst/>
                          <a:latin typeface="游ゴシック" panose="020B0400000000000000" pitchFamily="50" charset="-128"/>
                          <a:ea typeface="+mn-ea"/>
                        </a:rPr>
                        <a:t>※</a:t>
                      </a:r>
                      <a:r>
                        <a:rPr lang="ja-JP" altLang="en-US" sz="1050" b="1" i="0" u="none" strike="noStrike" dirty="0">
                          <a:solidFill>
                            <a:srgbClr val="292929"/>
                          </a:solidFill>
                          <a:effectLst/>
                          <a:latin typeface="游ゴシック" panose="020B0400000000000000" pitchFamily="50" charset="-128"/>
                          <a:ea typeface="+mn-ea"/>
                        </a:rPr>
                        <a:t>当日指定も可</a:t>
                      </a:r>
                      <a:endParaRPr lang="en-US" altLang="ja-JP" sz="1050" b="1" i="0" u="none" strike="noStrike" dirty="0">
                        <a:solidFill>
                          <a:srgbClr val="292929"/>
                        </a:solidFill>
                        <a:effectLst/>
                        <a:latin typeface="游ゴシック" panose="020B0400000000000000" pitchFamily="50" charset="-128"/>
                        <a:ea typeface="+mn-ea"/>
                      </a:endParaRPr>
                    </a:p>
                    <a:p>
                      <a:pPr marL="0" marR="0" lvl="0" indent="0" algn="l" defTabSz="514342" rtl="0" eaLnBrk="1" fontAlgn="auto" latinLnBrk="0" hangingPunct="1">
                        <a:lnSpc>
                          <a:spcPct val="150000"/>
                        </a:lnSpc>
                        <a:spcBef>
                          <a:spcPts val="0"/>
                        </a:spcBef>
                        <a:spcAft>
                          <a:spcPts val="0"/>
                        </a:spcAft>
                        <a:buClrTx/>
                        <a:buSzTx/>
                        <a:buFontTx/>
                        <a:buNone/>
                        <a:tabLst/>
                        <a:defRPr/>
                      </a:pPr>
                      <a:r>
                        <a:rPr lang="ja-JP" altLang="en-US" sz="1200" b="1" i="0" u="none" strike="noStrike" dirty="0">
                          <a:solidFill>
                            <a:srgbClr val="292929"/>
                          </a:solidFill>
                          <a:effectLst/>
                          <a:latin typeface="游ゴシック" panose="020B0400000000000000" pitchFamily="50" charset="-128"/>
                          <a:ea typeface="+mn-ea"/>
                        </a:rPr>
                        <a:t>   ログイン方法　              （ ログイン画面から　・　ワンタイムログイン</a:t>
                      </a:r>
                      <a:r>
                        <a:rPr lang="en-US" altLang="ja-JP" sz="1200" b="1" i="0" u="none" strike="noStrike" dirty="0">
                          <a:solidFill>
                            <a:srgbClr val="292929"/>
                          </a:solidFill>
                          <a:effectLst/>
                          <a:latin typeface="游ゴシック" panose="020B0400000000000000" pitchFamily="50" charset="-128"/>
                          <a:ea typeface="+mn-ea"/>
                        </a:rPr>
                        <a:t>URL</a:t>
                      </a:r>
                      <a:r>
                        <a:rPr lang="ja-JP" altLang="en-US" sz="1200" b="1" i="0" u="none" strike="noStrike" dirty="0">
                          <a:solidFill>
                            <a:srgbClr val="292929"/>
                          </a:solidFill>
                          <a:effectLst/>
                          <a:latin typeface="游ゴシック" panose="020B0400000000000000" pitchFamily="50" charset="-128"/>
                          <a:ea typeface="+mn-ea"/>
                        </a:rPr>
                        <a:t>から </a:t>
                      </a:r>
                      <a:r>
                        <a:rPr lang="ja-JP" altLang="en-US" sz="1200" b="1" i="0" u="none" strike="noStrike" baseline="-25000" dirty="0">
                          <a:solidFill>
                            <a:srgbClr val="292929"/>
                          </a:solidFill>
                          <a:effectLst/>
                          <a:latin typeface="游ゴシック" panose="020B0400000000000000" pitchFamily="50" charset="-128"/>
                          <a:ea typeface="+mn-ea"/>
                        </a:rPr>
                        <a:t>注</a:t>
                      </a:r>
                      <a:r>
                        <a:rPr lang="en-US" altLang="ja-JP" sz="1200" b="1" i="0" u="none" strike="noStrike" baseline="-25000" dirty="0">
                          <a:solidFill>
                            <a:srgbClr val="292929"/>
                          </a:solidFill>
                          <a:effectLst/>
                          <a:latin typeface="游ゴシック" panose="020B0400000000000000" pitchFamily="50" charset="-128"/>
                          <a:ea typeface="+mn-ea"/>
                        </a:rPr>
                        <a:t>2</a:t>
                      </a:r>
                      <a:r>
                        <a:rPr lang="ja-JP" altLang="en-US" sz="1200" b="1" i="0" u="none" strike="noStrike" dirty="0">
                          <a:solidFill>
                            <a:srgbClr val="292929"/>
                          </a:solidFill>
                          <a:effectLst/>
                          <a:latin typeface="游ゴシック" panose="020B0400000000000000" pitchFamily="50" charset="-128"/>
                          <a:ea typeface="+mn-ea"/>
                        </a:rPr>
                        <a:t>）</a:t>
                      </a:r>
                      <a:endParaRPr lang="en-US" altLang="ja-JP" sz="1200" b="1" i="0" u="none" strike="noStrike" dirty="0">
                        <a:solidFill>
                          <a:srgbClr val="292929"/>
                        </a:solidFill>
                        <a:effectLst/>
                        <a:latin typeface="游ゴシック" panose="020B0400000000000000" pitchFamily="50" charset="-128"/>
                        <a:ea typeface="+mn-ea"/>
                      </a:endParaRP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solidFill>
                  </a:tcPr>
                </a:tc>
                <a:extLst>
                  <a:ext uri="{0D108BD9-81ED-4DB2-BD59-A6C34878D82A}">
                    <a16:rowId xmlns:a16="http://schemas.microsoft.com/office/drawing/2014/main" val="4105348631"/>
                  </a:ext>
                </a:extLst>
              </a:tr>
              <a:tr h="306423">
                <a:tc>
                  <a:txBody>
                    <a:bodyPr/>
                    <a:lstStyle/>
                    <a:p>
                      <a:pPr algn="ctr" fontAlgn="ctr"/>
                      <a:r>
                        <a:rPr lang="ja-JP" altLang="en-US" sz="1200" b="1" i="0" u="none" strike="noStrike">
                          <a:solidFill>
                            <a:schemeClr val="bg1"/>
                          </a:solidFill>
                          <a:effectLst/>
                          <a:latin typeface="游ゴシック" panose="020B0400000000000000" pitchFamily="50" charset="-128"/>
                          <a:ea typeface="+mn-ea"/>
                        </a:rPr>
                        <a:t>結果の共有方法</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009999"/>
                    </a:solidFill>
                  </a:tcPr>
                </a:tc>
                <a:extLst>
                  <a:ext uri="{0D108BD9-81ED-4DB2-BD59-A6C34878D82A}">
                    <a16:rowId xmlns:a16="http://schemas.microsoft.com/office/drawing/2014/main" val="329461460"/>
                  </a:ext>
                </a:extLst>
              </a:tr>
              <a:tr h="899030">
                <a:tc>
                  <a:txBody>
                    <a:bodyPr/>
                    <a:lstStyle/>
                    <a:p>
                      <a:pPr marL="0" marR="0" lvl="0" indent="0" algn="l" defTabSz="514342" rtl="0" eaLnBrk="1" fontAlgn="auto" latinLnBrk="0" hangingPunct="1">
                        <a:lnSpc>
                          <a:spcPct val="100000"/>
                        </a:lnSpc>
                        <a:spcBef>
                          <a:spcPts val="0"/>
                        </a:spcBef>
                        <a:spcAft>
                          <a:spcPts val="0"/>
                        </a:spcAft>
                        <a:buClrTx/>
                        <a:buSzTx/>
                        <a:buFontTx/>
                        <a:buNone/>
                        <a:tabLst/>
                        <a:defRPr/>
                      </a:pPr>
                      <a:endParaRPr lang="en-US" altLang="ja-JP" sz="1200" dirty="0">
                        <a:solidFill>
                          <a:srgbClr val="292929"/>
                        </a:solidFill>
                        <a:latin typeface="+mn-ea"/>
                      </a:endParaRPr>
                    </a:p>
                    <a:p>
                      <a:pPr marL="0" marR="0" lvl="0" indent="0" algn="l" defTabSz="514342" rtl="0" eaLnBrk="1" fontAlgn="auto" latinLnBrk="0" hangingPunct="1">
                        <a:lnSpc>
                          <a:spcPct val="100000"/>
                        </a:lnSpc>
                        <a:spcBef>
                          <a:spcPts val="0"/>
                        </a:spcBef>
                        <a:spcAft>
                          <a:spcPts val="0"/>
                        </a:spcAft>
                        <a:buClrTx/>
                        <a:buSzTx/>
                        <a:buFontTx/>
                        <a:buNone/>
                        <a:tabLst/>
                        <a:defRPr/>
                      </a:pPr>
                      <a:endParaRPr lang="en-US" altLang="ja-JP" sz="1200" dirty="0">
                        <a:solidFill>
                          <a:srgbClr val="292929"/>
                        </a:solidFill>
                        <a:latin typeface="+mn-ea"/>
                      </a:endParaRPr>
                    </a:p>
                    <a:p>
                      <a:pPr marL="0" marR="0" lvl="0" indent="0" algn="l" defTabSz="514342" rtl="0" eaLnBrk="1" fontAlgn="auto" latinLnBrk="0" hangingPunct="1">
                        <a:lnSpc>
                          <a:spcPct val="100000"/>
                        </a:lnSpc>
                        <a:spcBef>
                          <a:spcPts val="0"/>
                        </a:spcBef>
                        <a:spcAft>
                          <a:spcPts val="0"/>
                        </a:spcAft>
                        <a:buClrTx/>
                        <a:buSzTx/>
                        <a:buFontTx/>
                        <a:buNone/>
                        <a:tabLst/>
                        <a:defRPr/>
                      </a:pPr>
                      <a:endParaRPr lang="en-US" altLang="ja-JP" sz="1200" b="1" i="0" u="none" strike="noStrike" dirty="0">
                        <a:solidFill>
                          <a:srgbClr val="292929"/>
                        </a:solidFill>
                        <a:effectLst/>
                        <a:latin typeface="游ゴシック" panose="020B0400000000000000" pitchFamily="50" charset="-128"/>
                        <a:ea typeface="+mn-ea"/>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solidFill>
                  </a:tcPr>
                </a:tc>
                <a:extLst>
                  <a:ext uri="{0D108BD9-81ED-4DB2-BD59-A6C34878D82A}">
                    <a16:rowId xmlns:a16="http://schemas.microsoft.com/office/drawing/2014/main" val="1428350485"/>
                  </a:ext>
                </a:extLst>
              </a:tr>
              <a:tr h="302316">
                <a:tc>
                  <a:txBody>
                    <a:bodyPr/>
                    <a:lstStyle/>
                    <a:p>
                      <a:pPr algn="ctr" fontAlgn="ctr"/>
                      <a:r>
                        <a:rPr lang="ja-JP" altLang="en-US" sz="1200" b="1" i="0" u="none" strike="noStrike">
                          <a:solidFill>
                            <a:schemeClr val="bg1"/>
                          </a:solidFill>
                          <a:effectLst/>
                          <a:latin typeface="游ゴシック" panose="020B0400000000000000" pitchFamily="50" charset="-128"/>
                          <a:ea typeface="+mn-ea"/>
                        </a:rPr>
                        <a:t>振り返り、アクションプランの作成方法</a:t>
                      </a: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009999"/>
                    </a:solidFill>
                  </a:tcPr>
                </a:tc>
                <a:extLst>
                  <a:ext uri="{0D108BD9-81ED-4DB2-BD59-A6C34878D82A}">
                    <a16:rowId xmlns:a16="http://schemas.microsoft.com/office/drawing/2014/main" val="2335653866"/>
                  </a:ext>
                </a:extLst>
              </a:tr>
              <a:tr h="645092">
                <a:tc>
                  <a:txBody>
                    <a:bodyPr/>
                    <a:lstStyle/>
                    <a:p>
                      <a:endParaRPr kumimoji="1" lang="ja-JP" altLang="en-US" b="1" dirty="0">
                        <a:solidFill>
                          <a:srgbClr val="292929"/>
                        </a:solidFill>
                      </a:endParaRPr>
                    </a:p>
                  </a:txBody>
                  <a:tcP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solidFill>
                  </a:tcPr>
                </a:tc>
                <a:extLst>
                  <a:ext uri="{0D108BD9-81ED-4DB2-BD59-A6C34878D82A}">
                    <a16:rowId xmlns:a16="http://schemas.microsoft.com/office/drawing/2014/main" val="486701943"/>
                  </a:ext>
                </a:extLst>
              </a:tr>
            </a:tbl>
          </a:graphicData>
        </a:graphic>
      </p:graphicFrame>
      <p:sp>
        <p:nvSpPr>
          <p:cNvPr id="7" name="テキスト ボックス 6">
            <a:extLst>
              <a:ext uri="{FF2B5EF4-FFF2-40B4-BE49-F238E27FC236}">
                <a16:creationId xmlns:a16="http://schemas.microsoft.com/office/drawing/2014/main" id="{E72FB80A-5D80-4D9B-942B-A110C0A5FD81}"/>
              </a:ext>
            </a:extLst>
          </p:cNvPr>
          <p:cNvSpPr txBox="1"/>
          <p:nvPr/>
        </p:nvSpPr>
        <p:spPr>
          <a:xfrm>
            <a:off x="346558" y="9480272"/>
            <a:ext cx="6942519" cy="476528"/>
          </a:xfrm>
          <a:prstGeom prst="rect">
            <a:avLst/>
          </a:prstGeom>
          <a:noFill/>
        </p:spPr>
        <p:txBody>
          <a:bodyPr wrap="square" rtlCol="0">
            <a:spAutoFit/>
          </a:bodyPr>
          <a:lstStyle/>
          <a:p>
            <a:r>
              <a:rPr lang="ja-JP" altLang="en-US" sz="800" b="1" dirty="0">
                <a:solidFill>
                  <a:srgbClr val="292929"/>
                </a:solidFill>
                <a:latin typeface="游ゴシック" panose="020B0400000000000000" pitchFamily="50" charset="-128"/>
                <a:ea typeface="游ゴシック" panose="020B0400000000000000" pitchFamily="50" charset="-128"/>
              </a:rPr>
              <a:t>注</a:t>
            </a:r>
            <a:r>
              <a:rPr lang="en-US" altLang="ja-JP" sz="800" b="1" dirty="0">
                <a:solidFill>
                  <a:srgbClr val="292929"/>
                </a:solidFill>
                <a:latin typeface="游ゴシック" panose="020B0400000000000000" pitchFamily="50" charset="-128"/>
                <a:ea typeface="游ゴシック" panose="020B0400000000000000" pitchFamily="50" charset="-128"/>
              </a:rPr>
              <a:t>1</a:t>
            </a:r>
            <a:r>
              <a:rPr lang="ja-JP" altLang="en-US" sz="800" b="1" dirty="0">
                <a:solidFill>
                  <a:srgbClr val="292929"/>
                </a:solidFill>
                <a:latin typeface="游ゴシック" panose="020B0400000000000000" pitchFamily="50" charset="-128"/>
                <a:ea typeface="游ゴシック" panose="020B0400000000000000" pitchFamily="50" charset="-128"/>
              </a:rPr>
              <a:t>）一部のご契約プランのみご利用いただけます。</a:t>
            </a:r>
            <a:br>
              <a:rPr lang="en-US" altLang="ja-JP" sz="800" b="1" dirty="0">
                <a:solidFill>
                  <a:srgbClr val="292929"/>
                </a:solidFill>
                <a:latin typeface="游ゴシック" panose="020B0400000000000000" pitchFamily="50" charset="-128"/>
                <a:ea typeface="游ゴシック" panose="020B0400000000000000" pitchFamily="50" charset="-128"/>
              </a:rPr>
            </a:br>
            <a:r>
              <a:rPr lang="ja-JP" altLang="en-US" sz="800" b="1" dirty="0">
                <a:solidFill>
                  <a:srgbClr val="292929"/>
                </a:solidFill>
                <a:latin typeface="游ゴシック" panose="020B0400000000000000" pitchFamily="50" charset="-128"/>
                <a:ea typeface="游ゴシック" panose="020B0400000000000000" pitchFamily="50" charset="-128"/>
              </a:rPr>
              <a:t>「従業員のいきいき度調査」「上司からのハラスメント防止調査」は</a:t>
            </a:r>
            <a:r>
              <a:rPr lang="en-US" altLang="ja-JP" sz="800" b="1" dirty="0">
                <a:solidFill>
                  <a:srgbClr val="292929"/>
                </a:solidFill>
                <a:latin typeface="游ゴシック" panose="020B0400000000000000" pitchFamily="50" charset="-128"/>
                <a:ea typeface="游ゴシック" panose="020B0400000000000000" pitchFamily="50" charset="-128"/>
              </a:rPr>
              <a:t>2025</a:t>
            </a:r>
            <a:r>
              <a:rPr lang="ja-JP" altLang="en-US" sz="800" b="1" dirty="0">
                <a:solidFill>
                  <a:srgbClr val="292929"/>
                </a:solidFill>
                <a:latin typeface="游ゴシック" panose="020B0400000000000000" pitchFamily="50" charset="-128"/>
                <a:ea typeface="游ゴシック" panose="020B0400000000000000" pitchFamily="50" charset="-128"/>
              </a:rPr>
              <a:t>年</a:t>
            </a:r>
            <a:r>
              <a:rPr lang="en-US" altLang="ja-JP" sz="800" b="1" dirty="0">
                <a:solidFill>
                  <a:srgbClr val="292929"/>
                </a:solidFill>
                <a:latin typeface="游ゴシック" panose="020B0400000000000000" pitchFamily="50" charset="-128"/>
                <a:ea typeface="游ゴシック" panose="020B0400000000000000" pitchFamily="50" charset="-128"/>
              </a:rPr>
              <a:t>5</a:t>
            </a:r>
            <a:r>
              <a:rPr lang="ja-JP" altLang="en-US" sz="800" b="1" dirty="0">
                <a:solidFill>
                  <a:srgbClr val="292929"/>
                </a:solidFill>
                <a:latin typeface="游ゴシック" panose="020B0400000000000000" pitchFamily="50" charset="-128"/>
                <a:ea typeface="游ゴシック" panose="020B0400000000000000" pitchFamily="50" charset="-128"/>
              </a:rPr>
              <a:t>月以降（予定）のリリースとなります。</a:t>
            </a:r>
            <a:endParaRPr lang="en-US" altLang="ja-JP" sz="800" b="1" dirty="0">
              <a:solidFill>
                <a:srgbClr val="292929"/>
              </a:solidFill>
              <a:latin typeface="游ゴシック" panose="020B0400000000000000" pitchFamily="50" charset="-128"/>
              <a:ea typeface="游ゴシック" panose="020B0400000000000000" pitchFamily="50" charset="-128"/>
            </a:endParaRPr>
          </a:p>
          <a:p>
            <a:r>
              <a:rPr lang="ja-JP" altLang="en-US" sz="800" b="1" dirty="0">
                <a:solidFill>
                  <a:srgbClr val="292929"/>
                </a:solidFill>
                <a:latin typeface="游ゴシック" panose="020B0400000000000000" pitchFamily="50" charset="-128"/>
                <a:ea typeface="游ゴシック" panose="020B0400000000000000" pitchFamily="50" charset="-128"/>
              </a:rPr>
              <a:t>注</a:t>
            </a:r>
            <a:r>
              <a:rPr lang="en-US" altLang="ja-JP" sz="800" b="1" dirty="0">
                <a:solidFill>
                  <a:srgbClr val="292929"/>
                </a:solidFill>
                <a:latin typeface="游ゴシック" panose="020B0400000000000000" pitchFamily="50" charset="-128"/>
                <a:ea typeface="游ゴシック" panose="020B0400000000000000" pitchFamily="50" charset="-128"/>
              </a:rPr>
              <a:t>2</a:t>
            </a:r>
            <a:r>
              <a:rPr lang="ja-JP" altLang="en-US" sz="800" b="1" dirty="0">
                <a:solidFill>
                  <a:srgbClr val="292929"/>
                </a:solidFill>
                <a:latin typeface="游ゴシック" panose="020B0400000000000000" pitchFamily="50" charset="-128"/>
                <a:ea typeface="游ゴシック" panose="020B0400000000000000" pitchFamily="50" charset="-128"/>
              </a:rPr>
              <a:t>）</a:t>
            </a:r>
            <a:r>
              <a:rPr lang="ja-JP" altLang="en-US" sz="800" b="1" i="0" u="none" strike="noStrike" dirty="0">
                <a:solidFill>
                  <a:srgbClr val="292929"/>
                </a:solidFill>
                <a:effectLst/>
                <a:latin typeface="游ゴシック" panose="020B0400000000000000" pitchFamily="50" charset="-128"/>
                <a:ea typeface="游ゴシック" panose="020B0400000000000000" pitchFamily="50" charset="-128"/>
              </a:rPr>
              <a:t>ワンタイムログイン</a:t>
            </a:r>
            <a:r>
              <a:rPr lang="en-US" altLang="ja-JP" sz="800" b="1" i="0" u="none" strike="noStrike" dirty="0">
                <a:solidFill>
                  <a:srgbClr val="292929"/>
                </a:solidFill>
                <a:effectLst/>
                <a:latin typeface="游ゴシック" panose="020B0400000000000000" pitchFamily="50" charset="-128"/>
                <a:ea typeface="游ゴシック" panose="020B0400000000000000" pitchFamily="50" charset="-128"/>
              </a:rPr>
              <a:t>URL…</a:t>
            </a:r>
            <a:r>
              <a:rPr lang="ja-JP" altLang="en-US" sz="800" b="1" i="0" u="none" strike="noStrike" dirty="0">
                <a:solidFill>
                  <a:srgbClr val="292929"/>
                </a:solidFill>
                <a:effectLst/>
                <a:latin typeface="游ゴシック" panose="020B0400000000000000" pitchFamily="50" charset="-128"/>
                <a:ea typeface="游ゴシック" panose="020B0400000000000000" pitchFamily="50" charset="-128"/>
              </a:rPr>
              <a:t>メール記載の</a:t>
            </a:r>
            <a:r>
              <a:rPr lang="en-US" altLang="ja-JP" sz="800" b="1" i="0" u="none" strike="noStrike" dirty="0">
                <a:solidFill>
                  <a:srgbClr val="292929"/>
                </a:solidFill>
                <a:effectLst/>
                <a:latin typeface="游ゴシック" panose="020B0400000000000000" pitchFamily="50" charset="-128"/>
                <a:ea typeface="游ゴシック" panose="020B0400000000000000" pitchFamily="50" charset="-128"/>
              </a:rPr>
              <a:t>URL</a:t>
            </a:r>
            <a:r>
              <a:rPr lang="ja-JP" altLang="en-US" sz="800" b="1" i="0" u="none" strike="noStrike" dirty="0">
                <a:solidFill>
                  <a:srgbClr val="292929"/>
                </a:solidFill>
                <a:effectLst/>
                <a:latin typeface="游ゴシック" panose="020B0400000000000000" pitchFamily="50" charset="-128"/>
                <a:ea typeface="游ゴシック" panose="020B0400000000000000" pitchFamily="50" charset="-128"/>
              </a:rPr>
              <a:t>を押下するとログイン画面を経ずに回答画面へ遷移できる</a:t>
            </a:r>
            <a:r>
              <a:rPr lang="en-US" altLang="ja-JP" sz="800" b="1" i="0" u="none" strike="noStrike" dirty="0">
                <a:solidFill>
                  <a:srgbClr val="292929"/>
                </a:solidFill>
                <a:effectLst/>
                <a:latin typeface="游ゴシック" panose="020B0400000000000000" pitchFamily="50" charset="-128"/>
                <a:ea typeface="游ゴシック" panose="020B0400000000000000" pitchFamily="50" charset="-128"/>
              </a:rPr>
              <a:t>URL</a:t>
            </a:r>
            <a:r>
              <a:rPr lang="ja-JP" altLang="en-US" sz="800" b="1" i="0" u="none" strike="noStrike" dirty="0">
                <a:solidFill>
                  <a:srgbClr val="292929"/>
                </a:solidFill>
                <a:effectLst/>
                <a:latin typeface="游ゴシック" panose="020B0400000000000000" pitchFamily="50" charset="-128"/>
                <a:ea typeface="游ゴシック" panose="020B0400000000000000" pitchFamily="50" charset="-128"/>
              </a:rPr>
              <a:t>。</a:t>
            </a:r>
            <a:endParaRPr lang="en-US" altLang="ja-JP" sz="800" b="1" i="0" u="none" strike="noStrike" dirty="0">
              <a:solidFill>
                <a:srgbClr val="292929"/>
              </a:solidFill>
              <a:effectLst/>
              <a:latin typeface="游ゴシック" panose="020B0400000000000000" pitchFamily="50" charset="-128"/>
              <a:ea typeface="游ゴシック" panose="020B0400000000000000" pitchFamily="50" charset="-128"/>
            </a:endParaRPr>
          </a:p>
        </p:txBody>
      </p:sp>
      <p:sp>
        <p:nvSpPr>
          <p:cNvPr id="6" name="テキスト ボックス 5">
            <a:extLst>
              <a:ext uri="{FF2B5EF4-FFF2-40B4-BE49-F238E27FC236}">
                <a16:creationId xmlns:a16="http://schemas.microsoft.com/office/drawing/2014/main" id="{E21C22D6-F1D7-9EBF-08AA-33A9B0D2A0F3}"/>
              </a:ext>
            </a:extLst>
          </p:cNvPr>
          <p:cNvSpPr txBox="1"/>
          <p:nvPr/>
        </p:nvSpPr>
        <p:spPr>
          <a:xfrm>
            <a:off x="553105" y="2718566"/>
            <a:ext cx="3526366" cy="1708160"/>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050" b="1" dirty="0">
                <a:solidFill>
                  <a:srgbClr val="292929"/>
                </a:solidFill>
              </a:rPr>
              <a:t>エンゲージメント調査</a:t>
            </a:r>
            <a:endParaRPr kumimoji="1" lang="en-US" altLang="ja-JP" sz="1050" b="1" dirty="0">
              <a:solidFill>
                <a:srgbClr val="292929"/>
              </a:solidFill>
            </a:endParaRPr>
          </a:p>
          <a:p>
            <a:pPr marL="285750" indent="-285750">
              <a:buFont typeface="Arial" panose="020B0604020202020204" pitchFamily="34" charset="0"/>
              <a:buChar char="•"/>
            </a:pPr>
            <a:r>
              <a:rPr lang="ja-JP" altLang="en-US" sz="1050" b="1" dirty="0">
                <a:solidFill>
                  <a:srgbClr val="292929"/>
                </a:solidFill>
              </a:rPr>
              <a:t>メンタルタフネス度調査</a:t>
            </a:r>
            <a:endParaRPr lang="en-US" altLang="ja-JP" sz="1050" b="1" dirty="0">
              <a:solidFill>
                <a:srgbClr val="292929"/>
              </a:solidFill>
            </a:endParaRPr>
          </a:p>
          <a:p>
            <a:pPr marL="285750" indent="-285750">
              <a:buFont typeface="Arial" panose="020B0604020202020204" pitchFamily="34" charset="0"/>
              <a:buChar char="•"/>
            </a:pPr>
            <a:r>
              <a:rPr kumimoji="1" lang="ja-JP" altLang="en-US" sz="1050" b="1" dirty="0">
                <a:solidFill>
                  <a:srgbClr val="292929"/>
                </a:solidFill>
              </a:rPr>
              <a:t>メンタルヘルス調査</a:t>
            </a:r>
            <a:endParaRPr kumimoji="1" lang="en-US" altLang="ja-JP" sz="1050" b="1" dirty="0">
              <a:solidFill>
                <a:srgbClr val="292929"/>
              </a:solidFill>
            </a:endParaRPr>
          </a:p>
          <a:p>
            <a:pPr marL="285750" indent="-285750">
              <a:buFont typeface="Arial" panose="020B0604020202020204" pitchFamily="34" charset="0"/>
              <a:buChar char="•"/>
            </a:pPr>
            <a:r>
              <a:rPr lang="ja-JP" altLang="en-US" sz="1050" b="1" dirty="0">
                <a:solidFill>
                  <a:srgbClr val="292929"/>
                </a:solidFill>
              </a:rPr>
              <a:t>ハラスメント調査</a:t>
            </a:r>
            <a:endParaRPr lang="en-US" altLang="ja-JP" sz="1050" b="1" dirty="0">
              <a:solidFill>
                <a:srgbClr val="292929"/>
              </a:solidFill>
            </a:endParaRPr>
          </a:p>
          <a:p>
            <a:pPr marL="285750" indent="-285750">
              <a:buFont typeface="Arial" panose="020B0604020202020204" pitchFamily="34" charset="0"/>
              <a:buChar char="•"/>
            </a:pPr>
            <a:r>
              <a:rPr kumimoji="1" lang="ja-JP" altLang="en-US" sz="1050" b="1" dirty="0">
                <a:solidFill>
                  <a:srgbClr val="292929"/>
                </a:solidFill>
              </a:rPr>
              <a:t>メンタリティマネジメント調査</a:t>
            </a:r>
            <a:endParaRPr kumimoji="1" lang="en-US" altLang="ja-JP" sz="1050" b="1" dirty="0">
              <a:solidFill>
                <a:srgbClr val="292929"/>
              </a:solidFill>
            </a:endParaRPr>
          </a:p>
          <a:p>
            <a:pPr marL="285750" indent="-285750">
              <a:buFont typeface="Arial" panose="020B0604020202020204" pitchFamily="34" charset="0"/>
              <a:buChar char="•"/>
            </a:pPr>
            <a:r>
              <a:rPr kumimoji="1" lang="ja-JP" altLang="en-US" sz="1050" b="1" dirty="0">
                <a:solidFill>
                  <a:srgbClr val="292929"/>
                </a:solidFill>
              </a:rPr>
              <a:t>健康と仕事のパフォーマンスに関する調査</a:t>
            </a:r>
            <a:endParaRPr kumimoji="1" lang="en-US" altLang="ja-JP" sz="1050" b="1" dirty="0">
              <a:solidFill>
                <a:srgbClr val="292929"/>
              </a:solidFill>
            </a:endParaRPr>
          </a:p>
          <a:p>
            <a:pPr marL="285750" indent="-285750">
              <a:buFont typeface="Arial" panose="020B0604020202020204" pitchFamily="34" charset="0"/>
              <a:buChar char="•"/>
            </a:pPr>
            <a:r>
              <a:rPr lang="ja-JP" altLang="en-US" sz="1050" b="1" dirty="0">
                <a:solidFill>
                  <a:srgbClr val="292929"/>
                </a:solidFill>
              </a:rPr>
              <a:t>生産性に関する調査（東大</a:t>
            </a:r>
            <a:r>
              <a:rPr lang="en-US" altLang="ja-JP" sz="1050" b="1" dirty="0">
                <a:solidFill>
                  <a:srgbClr val="292929"/>
                </a:solidFill>
              </a:rPr>
              <a:t>1</a:t>
            </a:r>
            <a:r>
              <a:rPr lang="ja-JP" altLang="en-US" sz="1050" b="1" dirty="0">
                <a:solidFill>
                  <a:srgbClr val="292929"/>
                </a:solidFill>
              </a:rPr>
              <a:t>項目版）</a:t>
            </a:r>
            <a:endParaRPr lang="en-US" altLang="ja-JP" sz="1050" b="1" dirty="0">
              <a:solidFill>
                <a:srgbClr val="292929"/>
              </a:solidFill>
            </a:endParaRPr>
          </a:p>
          <a:p>
            <a:pPr marL="285750" indent="-285750">
              <a:buFont typeface="Arial" panose="020B0604020202020204" pitchFamily="34" charset="0"/>
              <a:buChar char="•"/>
            </a:pPr>
            <a:r>
              <a:rPr kumimoji="1" lang="ja-JP" altLang="en-US" sz="1050" b="1" dirty="0">
                <a:solidFill>
                  <a:srgbClr val="292929"/>
                </a:solidFill>
              </a:rPr>
              <a:t>生活習慣に関する調査</a:t>
            </a:r>
            <a:endParaRPr kumimoji="1" lang="en-US" altLang="ja-JP" sz="1050" b="1" dirty="0">
              <a:solidFill>
                <a:srgbClr val="292929"/>
              </a:solidFill>
            </a:endParaRPr>
          </a:p>
          <a:p>
            <a:pPr marL="285750" indent="-285750">
              <a:buFont typeface="Arial" panose="020B0604020202020204" pitchFamily="34" charset="0"/>
              <a:buChar char="•"/>
            </a:pPr>
            <a:r>
              <a:rPr lang="ja-JP" altLang="en-US" sz="1050" b="1" dirty="0">
                <a:solidFill>
                  <a:srgbClr val="292929"/>
                </a:solidFill>
              </a:rPr>
              <a:t>独自に設定する調査</a:t>
            </a:r>
            <a:endParaRPr lang="en-US" altLang="ja-JP" sz="1050" b="1" dirty="0">
              <a:solidFill>
                <a:srgbClr val="292929"/>
              </a:solidFill>
            </a:endParaRPr>
          </a:p>
          <a:p>
            <a:pPr marL="285750" indent="-285750">
              <a:buFont typeface="Arial" panose="020B0604020202020204" pitchFamily="34" charset="0"/>
              <a:buChar char="•"/>
            </a:pPr>
            <a:endParaRPr kumimoji="1" lang="ja-JP" altLang="en-US" sz="1050" b="1" dirty="0">
              <a:solidFill>
                <a:srgbClr val="292929"/>
              </a:solidFill>
            </a:endParaRPr>
          </a:p>
        </p:txBody>
      </p:sp>
      <p:sp>
        <p:nvSpPr>
          <p:cNvPr id="9" name="テキスト ボックス 8">
            <a:extLst>
              <a:ext uri="{FF2B5EF4-FFF2-40B4-BE49-F238E27FC236}">
                <a16:creationId xmlns:a16="http://schemas.microsoft.com/office/drawing/2014/main" id="{8FFC5D27-C6F0-58E8-61C6-579EFF80E245}"/>
              </a:ext>
            </a:extLst>
          </p:cNvPr>
          <p:cNvSpPr txBox="1"/>
          <p:nvPr/>
        </p:nvSpPr>
        <p:spPr>
          <a:xfrm>
            <a:off x="3762712" y="2718566"/>
            <a:ext cx="3526366" cy="577081"/>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050" b="1" dirty="0">
                <a:solidFill>
                  <a:srgbClr val="292929"/>
                </a:solidFill>
              </a:rPr>
              <a:t>職場のコミュニケーション調査（</a:t>
            </a:r>
            <a:r>
              <a:rPr lang="ja-JP" altLang="en-US" sz="1200" b="1" i="0" u="none" strike="noStrike" baseline="-25000" dirty="0">
                <a:solidFill>
                  <a:srgbClr val="292929"/>
                </a:solidFill>
                <a:effectLst/>
                <a:latin typeface="游ゴシック" panose="020B0400000000000000" pitchFamily="50" charset="-128"/>
                <a:ea typeface="+mn-ea"/>
              </a:rPr>
              <a:t>注</a:t>
            </a:r>
            <a:r>
              <a:rPr lang="en-US" altLang="ja-JP" sz="1200" b="1" i="0" u="none" strike="noStrike" baseline="-25000" dirty="0">
                <a:solidFill>
                  <a:srgbClr val="292929"/>
                </a:solidFill>
                <a:effectLst/>
                <a:latin typeface="游ゴシック" panose="020B0400000000000000" pitchFamily="50" charset="-128"/>
                <a:ea typeface="+mn-ea"/>
              </a:rPr>
              <a:t>1 </a:t>
            </a:r>
            <a:r>
              <a:rPr kumimoji="1" lang="ja-JP" altLang="en-US" sz="1050" b="1" dirty="0">
                <a:solidFill>
                  <a:srgbClr val="292929"/>
                </a:solidFill>
              </a:rPr>
              <a:t>）</a:t>
            </a:r>
            <a:endParaRPr kumimoji="1" lang="en-US" altLang="ja-JP" sz="1050" b="1" dirty="0">
              <a:solidFill>
                <a:srgbClr val="292929"/>
              </a:solidFill>
            </a:endParaRPr>
          </a:p>
          <a:p>
            <a:pPr marL="285750" indent="-285750">
              <a:buFont typeface="Arial" panose="020B0604020202020204" pitchFamily="34" charset="0"/>
              <a:buChar char="•"/>
            </a:pPr>
            <a:r>
              <a:rPr kumimoji="1" lang="ja-JP" altLang="en-US" sz="1050" b="1" dirty="0">
                <a:solidFill>
                  <a:srgbClr val="292929"/>
                </a:solidFill>
              </a:rPr>
              <a:t>従業員のいきいき度調査</a:t>
            </a:r>
            <a:r>
              <a:rPr kumimoji="1" lang="ja-JP" altLang="en-US" sz="900" b="1" dirty="0">
                <a:solidFill>
                  <a:srgbClr val="292929"/>
                </a:solidFill>
              </a:rPr>
              <a:t>（</a:t>
            </a:r>
            <a:r>
              <a:rPr lang="ja-JP" altLang="en-US" sz="1050" b="1" i="0" u="none" strike="noStrike" baseline="-25000" dirty="0">
                <a:solidFill>
                  <a:srgbClr val="292929"/>
                </a:solidFill>
                <a:effectLst/>
                <a:latin typeface="游ゴシック" panose="020B0400000000000000" pitchFamily="50" charset="-128"/>
                <a:ea typeface="+mn-ea"/>
              </a:rPr>
              <a:t>注</a:t>
            </a:r>
            <a:r>
              <a:rPr lang="en-US" altLang="ja-JP" sz="1050" b="1" i="0" u="none" strike="noStrike" baseline="-25000" dirty="0">
                <a:solidFill>
                  <a:srgbClr val="292929"/>
                </a:solidFill>
                <a:effectLst/>
                <a:latin typeface="游ゴシック" panose="020B0400000000000000" pitchFamily="50" charset="-128"/>
                <a:ea typeface="+mn-ea"/>
              </a:rPr>
              <a:t>1 </a:t>
            </a:r>
            <a:r>
              <a:rPr kumimoji="1" lang="ja-JP" altLang="en-US" sz="900" b="1" dirty="0">
                <a:solidFill>
                  <a:srgbClr val="292929"/>
                </a:solidFill>
              </a:rPr>
              <a:t>）</a:t>
            </a:r>
            <a:endParaRPr kumimoji="1" lang="en-US" altLang="ja-JP" sz="1050" b="1" dirty="0">
              <a:solidFill>
                <a:srgbClr val="292929"/>
              </a:solidFill>
            </a:endParaRPr>
          </a:p>
          <a:p>
            <a:pPr marL="285750" indent="-285750">
              <a:buFont typeface="Arial" panose="020B0604020202020204" pitchFamily="34" charset="0"/>
              <a:buChar char="•"/>
            </a:pPr>
            <a:r>
              <a:rPr lang="ja-JP" altLang="en-US" sz="1050" b="1" dirty="0">
                <a:solidFill>
                  <a:srgbClr val="292929"/>
                </a:solidFill>
              </a:rPr>
              <a:t>上司からのハラスメント防止調査</a:t>
            </a:r>
            <a:r>
              <a:rPr kumimoji="1" lang="ja-JP" altLang="en-US" sz="900" b="1" dirty="0">
                <a:solidFill>
                  <a:srgbClr val="292929"/>
                </a:solidFill>
              </a:rPr>
              <a:t>（</a:t>
            </a:r>
            <a:r>
              <a:rPr lang="ja-JP" altLang="en-US" sz="1050" b="1" i="0" u="none" strike="noStrike" baseline="-25000" dirty="0">
                <a:solidFill>
                  <a:srgbClr val="292929"/>
                </a:solidFill>
                <a:effectLst/>
                <a:latin typeface="游ゴシック" panose="020B0400000000000000" pitchFamily="50" charset="-128"/>
                <a:ea typeface="+mn-ea"/>
              </a:rPr>
              <a:t>注</a:t>
            </a:r>
            <a:r>
              <a:rPr lang="en-US" altLang="ja-JP" sz="1050" b="1" i="0" u="none" strike="noStrike" baseline="-25000" dirty="0">
                <a:solidFill>
                  <a:srgbClr val="292929"/>
                </a:solidFill>
                <a:effectLst/>
                <a:latin typeface="游ゴシック" panose="020B0400000000000000" pitchFamily="50" charset="-128"/>
                <a:ea typeface="+mn-ea"/>
              </a:rPr>
              <a:t>1 </a:t>
            </a:r>
            <a:r>
              <a:rPr kumimoji="1" lang="ja-JP" altLang="en-US" sz="900" b="1" dirty="0">
                <a:solidFill>
                  <a:srgbClr val="292929"/>
                </a:solidFill>
              </a:rPr>
              <a:t>）</a:t>
            </a:r>
            <a:endParaRPr kumimoji="1" lang="en-US" altLang="ja-JP" sz="900" b="1" dirty="0">
              <a:solidFill>
                <a:srgbClr val="292929"/>
              </a:solidFill>
            </a:endParaRPr>
          </a:p>
        </p:txBody>
      </p:sp>
    </p:spTree>
    <p:extLst>
      <p:ext uri="{BB962C8B-B14F-4D97-AF65-F5344CB8AC3E}">
        <p14:creationId xmlns:p14="http://schemas.microsoft.com/office/powerpoint/2010/main" val="476916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0627169"/>
      </p:ext>
    </p:extLst>
  </p:cSld>
  <p:clrMapOvr>
    <a:masterClrMapping/>
  </p:clrMapOvr>
</p:sld>
</file>

<file path=ppt/theme/theme1.xml><?xml version="1.0" encoding="utf-8"?>
<a:theme xmlns:a="http://schemas.openxmlformats.org/drawingml/2006/main" name="pdCaデザイン設定">
  <a:themeElements>
    <a:clrScheme name="ユーザー定義 3">
      <a:dk1>
        <a:srgbClr val="4D4D4D"/>
      </a:dk1>
      <a:lt1>
        <a:srgbClr val="FFFFFF"/>
      </a:lt1>
      <a:dk2>
        <a:srgbClr val="009999"/>
      </a:dk2>
      <a:lt2>
        <a:srgbClr val="EEECE1"/>
      </a:lt2>
      <a:accent1>
        <a:srgbClr val="009999"/>
      </a:accent1>
      <a:accent2>
        <a:srgbClr val="FABE00"/>
      </a:accent2>
      <a:accent3>
        <a:srgbClr val="AEE0DF"/>
      </a:accent3>
      <a:accent4>
        <a:srgbClr val="4D4D4D"/>
      </a:accent4>
      <a:accent5>
        <a:srgbClr val="B4B4B4"/>
      </a:accent5>
      <a:accent6>
        <a:srgbClr val="1F497D"/>
      </a:accent6>
      <a:hlink>
        <a:srgbClr val="0000FF"/>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23eb65a-f89c-4405-b5c5-3120d63297c7">
      <UserInfo>
        <DisplayName>パルスサーベイプロジェクト メンバー</DisplayName>
        <AccountId>799</AccountId>
        <AccountType/>
      </UserInfo>
    </SharedWithUsers>
    <TaxCatchAll xmlns="323eb65a-f89c-4405-b5c5-3120d63297c7" xsi:nil="true"/>
    <lcf76f155ced4ddcb4097134ff3c332f xmlns="d5eec69d-50d1-4804-be4f-8225deadb81e">
      <Terms xmlns="http://schemas.microsoft.com/office/infopath/2007/PartnerControls"/>
    </lcf76f155ced4ddcb4097134ff3c332f>
    <_Flow_SignoffStatus xmlns="d5eec69d-50d1-4804-be4f-8225deadb81e" xsi:nil="true"/>
    <Thumbnail xmlns="d5eec69d-50d1-4804-be4f-8225deadb81e" xsi:nil="true"/>
    <_ip_UnifiedCompliancePolicyUIAction xmlns="http://schemas.microsoft.com/sharepoint/v3" xsi:nil="true"/>
    <_x62c5__x5f53__x90e8__x7f72_ xmlns="d5eec69d-50d1-4804-be4f-8225deadb81e" xsi:nil="true"/>
    <search_Language xmlns="d5eec69d-50d1-4804-be4f-8225deadb81e">ja</search_Language>
    <_x66f4__x65b0__x5c65__x6b74_ xmlns="d5eec69d-50d1-4804-be4f-8225deadb81e" xsi:nil="true"/>
    <_ip_UnifiedCompliancePolicyProperties xmlns="http://schemas.microsoft.com/sharepoint/v3" xsi:nil="true"/>
    <TaxKeywordTaxHTField xmlns="323eb65a-f89c-4405-b5c5-3120d63297c7">
      <Terms xmlns="http://schemas.microsoft.com/office/infopath/2007/PartnerControls"/>
    </TaxKeywordTaxHTField>
    <_x8aac__x660e__x6b04_ xmlns="d5eec69d-50d1-4804-be4f-8225deadb81e" xsi:nil="true"/>
    <_dlc_DocId xmlns="323eb65a-f89c-4405-b5c5-3120d63297c7">TQKRAP5TE3P4-673380122-1729710</_dlc_DocId>
    <_dlc_DocIdUrl xmlns="323eb65a-f89c-4405-b5c5-3120d63297c7">
      <Url>https://arm8769.sharepoint.com/sites/MHC/_layouts/15/DocIdRedir.aspx?ID=TQKRAP5TE3P4-673380122-1729710</Url>
      <Description>TQKRAP5TE3P4-673380122-1729710</Description>
    </_dlc_DocIdUrl>
    <_x3071__x3059_ xmlns="d5eec69d-50d1-4804-be4f-8225deadb81e">
      <Url xsi:nil="true"/>
      <Description xsi:nil="true"/>
    </_x3071__x3059_>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ドキュメント" ma:contentTypeID="0x0101009B0E181FB9616244AA1F4512547137D9" ma:contentTypeVersion="36" ma:contentTypeDescription="新しいドキュメントを作成します。" ma:contentTypeScope="" ma:versionID="fbe4f88c02ff9cd01d630cfe951287e5">
  <xsd:schema xmlns:xsd="http://www.w3.org/2001/XMLSchema" xmlns:xs="http://www.w3.org/2001/XMLSchema" xmlns:p="http://schemas.microsoft.com/office/2006/metadata/properties" xmlns:ns1="d5eec69d-50d1-4804-be4f-8225deadb81e" xmlns:ns2="http://schemas.microsoft.com/sharepoint/v3" xmlns:ns3="323eb65a-f89c-4405-b5c5-3120d63297c7" targetNamespace="http://schemas.microsoft.com/office/2006/metadata/properties" ma:root="true" ma:fieldsID="4e87d3b49edd3076fca29ea665df034f" ns1:_="" ns2:_="" ns3:_="">
    <xsd:import namespace="d5eec69d-50d1-4804-be4f-8225deadb81e"/>
    <xsd:import namespace="http://schemas.microsoft.com/sharepoint/v3"/>
    <xsd:import namespace="323eb65a-f89c-4405-b5c5-3120d63297c7"/>
    <xsd:element name="properties">
      <xsd:complexType>
        <xsd:sequence>
          <xsd:element name="documentManagement">
            <xsd:complexType>
              <xsd:all>
                <xsd:element ref="ns1:_x62c5__x5f53__x90e8__x7f72_" minOccurs="0"/>
                <xsd:element ref="ns1:_x8aac__x660e__x6b04_" minOccurs="0"/>
                <xsd:element ref="ns1:_x66f4__x65b0__x5c65__x6b74_" minOccurs="0"/>
                <xsd:element ref="ns1:_Flow_SignoffStatus" minOccurs="0"/>
                <xsd:element ref="ns2:_ip_UnifiedCompliancePolicyProperties" minOccurs="0"/>
                <xsd:element ref="ns3:_dlc_DocId" minOccurs="0"/>
                <xsd:element ref="ns3:_dlc_DocIdUrl" minOccurs="0"/>
                <xsd:element ref="ns3:_dlc_DocIdPersistId" minOccurs="0"/>
                <xsd:element ref="ns1:MediaServiceMetadata" minOccurs="0"/>
                <xsd:element ref="ns1:MediaServiceFastMetadata" minOccurs="0"/>
                <xsd:element ref="ns3:SharedWithUsers" minOccurs="0"/>
                <xsd:element ref="ns3:SharedWithDetails" minOccurs="0"/>
                <xsd:element ref="ns1:MediaServiceAutoKeyPoints" minOccurs="0"/>
                <xsd:element ref="ns1:MediaServiceKeyPoints" minOccurs="0"/>
                <xsd:element ref="ns1:MediaServiceDateTaken" minOccurs="0"/>
                <xsd:element ref="ns1:MediaServiceAutoTags" minOccurs="0"/>
                <xsd:element ref="ns1:MediaServiceOCR" minOccurs="0"/>
                <xsd:element ref="ns1:MediaServiceGenerationTime" minOccurs="0"/>
                <xsd:element ref="ns1:MediaServiceEventHashCode" minOccurs="0"/>
                <xsd:element ref="ns2:_ip_UnifiedCompliancePolicyUIAction" minOccurs="0"/>
                <xsd:element ref="ns3:TaxKeywordTaxHTField" minOccurs="0"/>
                <xsd:element ref="ns3:TaxCatchAll" minOccurs="0"/>
                <xsd:element ref="ns1:MediaLengthInSeconds" minOccurs="0"/>
                <xsd:element ref="ns1:lcf76f155ced4ddcb4097134ff3c332f" minOccurs="0"/>
                <xsd:element ref="ns1:search_Language" minOccurs="0"/>
                <xsd:element ref="ns1:Thumbnail" minOccurs="0"/>
                <xsd:element ref="ns1:MediaServiceObjectDetectorVersions" minOccurs="0"/>
                <xsd:element ref="ns1:MediaServiceLocation" minOccurs="0"/>
                <xsd:element ref="ns1:MediaServiceSearchProperties" minOccurs="0"/>
                <xsd:element ref="ns1:MediaServiceBillingMetadata" minOccurs="0"/>
                <xsd:element ref="ns2:_dlc_ExpireDateSaved" minOccurs="0"/>
                <xsd:element ref="ns2:_dlc_ExpireDate" minOccurs="0"/>
                <xsd:element ref="ns2:_dlc_Exempt" minOccurs="0"/>
                <xsd:element ref="ns1:_x3071__x3059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eec69d-50d1-4804-be4f-8225deadb81e" elementFormDefault="qualified">
    <xsd:import namespace="http://schemas.microsoft.com/office/2006/documentManagement/types"/>
    <xsd:import namespace="http://schemas.microsoft.com/office/infopath/2007/PartnerControls"/>
    <xsd:element name="_x62c5__x5f53__x90e8__x7f72_" ma:index="0" nillable="true" ma:displayName="担当部署" ma:internalName="_x62c5__x5f53__x90e8__x7f72_">
      <xsd:simpleType>
        <xsd:restriction base="dms:Text">
          <xsd:maxLength value="255"/>
        </xsd:restriction>
      </xsd:simpleType>
    </xsd:element>
    <xsd:element name="_x8aac__x660e__x6b04_" ma:index="3" nillable="true" ma:displayName="ファイルの説明" ma:description="FY23新卒データのまとめ資料。既存顧客、または新規提案中で、受注確度が高く、クロージングに必要となる顧客にのみ開示OK" ma:format="Dropdown" ma:internalName="_x8aac__x660e__x6b04_">
      <xsd:simpleType>
        <xsd:restriction base="dms:Note">
          <xsd:maxLength value="255"/>
        </xsd:restriction>
      </xsd:simpleType>
    </xsd:element>
    <xsd:element name="_x66f4__x65b0__x5c65__x6b74_" ma:index="4" nillable="true" ma:displayName="更新履歴" ma:format="Dropdown" ma:internalName="_x66f4__x65b0__x5c65__x6b74_">
      <xsd:simpleType>
        <xsd:restriction base="dms:Note">
          <xsd:maxLength value="255"/>
        </xsd:restriction>
      </xsd:simpleType>
    </xsd:element>
    <xsd:element name="_Flow_SignoffStatus" ma:index="5" nillable="true" ma:displayName="承認の状態" ma:internalName="_x627f__x8a8d__x306e__x72b6__x614b_">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AutoTags" ma:index="20" nillable="true" ma:displayName="Tags" ma:internalName="MediaServiceAutoTags"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31" nillable="true" ma:displayName="Length (seconds)" ma:internalName="MediaLengthInSeconds" ma:readOnly="true">
      <xsd:simpleType>
        <xsd:restriction base="dms:Unknown"/>
      </xsd:simpleType>
    </xsd:element>
    <xsd:element name="lcf76f155ced4ddcb4097134ff3c332f" ma:index="33" nillable="true" ma:taxonomy="true" ma:internalName="lcf76f155ced4ddcb4097134ff3c332f" ma:taxonomyFieldName="MediaServiceImageTags" ma:displayName="画像タグ" ma:readOnly="false" ma:fieldId="{5cf76f15-5ced-4ddc-b409-7134ff3c332f}" ma:taxonomyMulti="true" ma:sspId="61e64d13-c1fd-4eac-84f5-03edd6a7c74d" ma:termSetId="09814cd3-568e-fe90-9814-8d621ff8fb84" ma:anchorId="fba54fb3-c3e1-fe81-a776-ca4b69148c4d" ma:open="true" ma:isKeyword="false">
      <xsd:complexType>
        <xsd:sequence>
          <xsd:element ref="pc:Terms" minOccurs="0" maxOccurs="1"/>
        </xsd:sequence>
      </xsd:complexType>
    </xsd:element>
    <xsd:element name="search_Language" ma:index="34" nillable="true" ma:displayName="search_Language" ma:default="ja" ma:internalName="search_Language">
      <xsd:simpleType>
        <xsd:restriction base="dms:Text">
          <xsd:maxLength value="255"/>
        </xsd:restriction>
      </xsd:simpleType>
    </xsd:element>
    <xsd:element name="Thumbnail" ma:index="35" nillable="true" ma:displayName="Thumbnail" ma:format="Dropdown" ma:internalName="Thumbnail">
      <xsd:simpleType>
        <xsd:restriction base="dms:Text">
          <xsd:maxLength value="255"/>
        </xsd:restriction>
      </xsd:simpleType>
    </xsd:element>
    <xsd:element name="MediaServiceObjectDetectorVersions" ma:index="36" nillable="true" ma:displayName="MediaServiceObjectDetectorVersions" ma:description="" ma:hidden="true" ma:indexed="true" ma:internalName="MediaServiceObjectDetectorVersions" ma:readOnly="true">
      <xsd:simpleType>
        <xsd:restriction base="dms:Text"/>
      </xsd:simpleType>
    </xsd:element>
    <xsd:element name="MediaServiceLocation" ma:index="37" nillable="true" ma:displayName="Location" ma:description="" ma:indexed="true" ma:internalName="MediaServiceLocation" ma:readOnly="true">
      <xsd:simpleType>
        <xsd:restriction base="dms:Text"/>
      </xsd:simpleType>
    </xsd:element>
    <xsd:element name="MediaServiceSearchProperties" ma:index="38" nillable="true" ma:displayName="MediaServiceSearchProperties" ma:hidden="true" ma:internalName="MediaServiceSearchProperties" ma:readOnly="true">
      <xsd:simpleType>
        <xsd:restriction base="dms:Note"/>
      </xsd:simpleType>
    </xsd:element>
    <xsd:element name="MediaServiceBillingMetadata" ma:index="39" nillable="true" ma:displayName="MediaServiceBillingMetadata" ma:hidden="true" ma:internalName="MediaServiceBillingMetadata" ma:readOnly="true">
      <xsd:simpleType>
        <xsd:restriction base="dms:Note"/>
      </xsd:simpleType>
    </xsd:element>
    <xsd:element name="_x3071__x3059_" ma:index="43" nillable="true" ma:displayName="ぱす" ma:format="Hyperlink" ma:internalName="_x3071__x3059_">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6" nillable="true" ma:displayName="統合コンプライアンス ポリシーのプロパティ" ma:hidden="true" ma:internalName="_ip_UnifiedCompliancePolicyProperties">
      <xsd:simpleType>
        <xsd:restriction base="dms:Note"/>
      </xsd:simpleType>
    </xsd:element>
    <xsd:element name="_ip_UnifiedCompliancePolicyUIAction" ma:index="24" nillable="true" ma:displayName="統合コンプライアンス ポリシーの UI アクション" ma:hidden="true" ma:internalName="_ip_UnifiedCompliancePolicyUIAction">
      <xsd:simpleType>
        <xsd:restriction base="dms:Text"/>
      </xsd:simpleType>
    </xsd:element>
    <xsd:element name="_dlc_ExpireDateSaved" ma:index="40" nillable="true" ma:displayName="元の有効期限" ma:hidden="true" ma:internalName="_dlc_ExpireDateSaved" ma:readOnly="true">
      <xsd:simpleType>
        <xsd:restriction base="dms:DateTime"/>
      </xsd:simpleType>
    </xsd:element>
    <xsd:element name="_dlc_ExpireDate" ma:index="41" nillable="true" ma:displayName="期日" ma:description="" ma:hidden="true" ma:indexed="true" ma:internalName="_dlc_ExpireDate" ma:readOnly="true">
      <xsd:simpleType>
        <xsd:restriction base="dms:DateTime"/>
      </xsd:simpleType>
    </xsd:element>
    <xsd:element name="_dlc_Exempt" ma:index="42" nillable="true" ma:displayName="ポリシー適用除外"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23eb65a-f89c-4405-b5c5-3120d63297c7" elementFormDefault="qualified">
    <xsd:import namespace="http://schemas.microsoft.com/office/2006/documentManagement/types"/>
    <xsd:import namespace="http://schemas.microsoft.com/office/infopath/2007/PartnerControls"/>
    <xsd:element name="_dlc_DocId" ma:index="10" nillable="true" ma:displayName="ドキュメント ID 値" ma:description="このアイテムに割り当てられているドキュメント ID の値です。" ma:indexed="true" ma:internalName="_dlc_DocId" ma:readOnly="true">
      <xsd:simpleType>
        <xsd:restriction base="dms:Text"/>
      </xsd:simpleType>
    </xsd:element>
    <xsd:element name="_dlc_DocIdUrl" ma:index="11" nillable="true" ma:displayName="ドキュメントID:" ma:description="このドキュメントへの常時接続リンクです。"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KeywordTaxHTField" ma:index="25" nillable="true" ma:taxonomy="true" ma:internalName="TaxKeywordTaxHTField" ma:taxonomyFieldName="TaxKeyword" ma:displayName="エンタープライズ キーワード" ma:readOnly="false" ma:fieldId="{23f27201-bee3-471e-b2e7-b64fd8b7ca38}" ma:taxonomyMulti="true" ma:sspId="61e64d13-c1fd-4eac-84f5-03edd6a7c74d" ma:termSetId="00000000-0000-0000-0000-000000000000" ma:anchorId="00000000-0000-0000-0000-000000000000" ma:open="true" ma:isKeyword="true">
      <xsd:complexType>
        <xsd:sequence>
          <xsd:element ref="pc:Terms" minOccurs="0" maxOccurs="1"/>
        </xsd:sequence>
      </xsd:complexType>
    </xsd:element>
    <xsd:element name="TaxCatchAll" ma:index="26" nillable="true" ma:displayName="Taxonomy Catch All Column" ma:hidden="true" ma:list="{e08a1989-12a6-430a-abc3-444deaf080fa}" ma:internalName="TaxCatchAll" ma:showField="CatchAllData" ma:web="323eb65a-f89c-4405-b5c5-3120d63297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7" ma:displayName="コンテンツ タイプ"/>
        <xsd:element ref="dc:title" minOccurs="0" maxOccurs="1" ma:index="2"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957EC1-59E3-4AE6-ACF0-A54B51496DEB}">
  <ds:schemaRefs>
    <ds:schemaRef ds:uri="http://purl.org/dc/dcmitype/"/>
    <ds:schemaRef ds:uri="http://schemas.microsoft.com/office/2006/metadata/properties"/>
    <ds:schemaRef ds:uri="http://schemas.openxmlformats.org/package/2006/metadata/core-properties"/>
    <ds:schemaRef ds:uri="http://schemas.microsoft.com/office/infopath/2007/PartnerControls"/>
    <ds:schemaRef ds:uri="http://purl.org/dc/elements/1.1/"/>
    <ds:schemaRef ds:uri="http://www.w3.org/XML/1998/namespace"/>
    <ds:schemaRef ds:uri="d5eec69d-50d1-4804-be4f-8225deadb81e"/>
    <ds:schemaRef ds:uri="http://schemas.microsoft.com/office/2006/documentManagement/types"/>
    <ds:schemaRef ds:uri="323eb65a-f89c-4405-b5c5-3120d63297c7"/>
    <ds:schemaRef ds:uri="http://schemas.microsoft.com/sharepoint/v3"/>
    <ds:schemaRef ds:uri="http://purl.org/dc/terms/"/>
  </ds:schemaRefs>
</ds:datastoreItem>
</file>

<file path=customXml/itemProps2.xml><?xml version="1.0" encoding="utf-8"?>
<ds:datastoreItem xmlns:ds="http://schemas.openxmlformats.org/officeDocument/2006/customXml" ds:itemID="{B49C82A8-3367-464C-A14D-3EC987DB15B0}">
  <ds:schemaRefs>
    <ds:schemaRef ds:uri="http://schemas.microsoft.com/sharepoint/events"/>
  </ds:schemaRefs>
</ds:datastoreItem>
</file>

<file path=customXml/itemProps3.xml><?xml version="1.0" encoding="utf-8"?>
<ds:datastoreItem xmlns:ds="http://schemas.openxmlformats.org/officeDocument/2006/customXml" ds:itemID="{ED02F265-E778-4BCA-ADD6-89A374523FBB}">
  <ds:schemaRefs>
    <ds:schemaRef ds:uri="http://schemas.microsoft.com/sharepoint/v3/contenttype/forms"/>
  </ds:schemaRefs>
</ds:datastoreItem>
</file>

<file path=customXml/itemProps4.xml><?xml version="1.0" encoding="utf-8"?>
<ds:datastoreItem xmlns:ds="http://schemas.openxmlformats.org/officeDocument/2006/customXml" ds:itemID="{C7C12EAF-FA2D-4875-9BB3-28CDFB8E6071}"/>
</file>

<file path=docProps/app.xml><?xml version="1.0" encoding="utf-8"?>
<Properties xmlns="http://schemas.openxmlformats.org/officeDocument/2006/extended-properties" xmlns:vt="http://schemas.openxmlformats.org/officeDocument/2006/docPropsVTypes">
  <Template/>
  <TotalTime>19</TotalTime>
  <Words>1245</Words>
  <Application>Microsoft Office PowerPoint</Application>
  <PresentationFormat>ユーザー設定</PresentationFormat>
  <Paragraphs>140</Paragraphs>
  <Slides>8</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8</vt:i4>
      </vt:variant>
    </vt:vector>
  </HeadingPairs>
  <TitlesOfParts>
    <vt:vector size="16" baseType="lpstr">
      <vt:lpstr>Yu Gothic Light</vt:lpstr>
      <vt:lpstr>游明朝 Demibold</vt:lpstr>
      <vt:lpstr>Arial</vt:lpstr>
      <vt:lpstr>Calibri</vt:lpstr>
      <vt:lpstr>Wingdings</vt:lpstr>
      <vt:lpstr>游ゴシック</vt:lpstr>
      <vt:lpstr>游ゴシック</vt:lpstr>
      <vt:lpstr>pdCaデザイン設定</vt:lpstr>
      <vt:lpstr>アドバンテッジ ピディカ</vt:lpstr>
      <vt:lpstr>PowerPoint プレゼンテーション</vt:lpstr>
      <vt:lpstr>はじめに</vt:lpstr>
      <vt:lpstr>実施目的を整理する</vt:lpstr>
      <vt:lpstr>社内体制を決める</vt:lpstr>
      <vt:lpstr>実施方法を決める</vt:lpstr>
      <vt:lpstr>PowerPoint プレゼンテーション</vt:lpstr>
      <vt:lpstr>PowerPoint プレゼンテーション</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大渡 智恵子</dc:creator>
  <cp:lastModifiedBy>森田 佳月</cp:lastModifiedBy>
  <cp:revision>3</cp:revision>
  <cp:lastPrinted>2020-08-05T07:12:05Z</cp:lastPrinted>
  <dcterms:created xsi:type="dcterms:W3CDTF">2020-05-10T14:06:16Z</dcterms:created>
  <dcterms:modified xsi:type="dcterms:W3CDTF">2025-11-19T02:54:27Z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0x0101009B0E181FB9616244AA1F4512547137D9</vt:lpwstr>
  </property>
  <property fmtid="{D5CDD505-2E9C-101B-9397-08002B2CF9AE}" pid="3" name="_dlc_DocIdItemGuid">
    <vt:lpwstr>e03407d9-7007-4525-8c64-c68edcce6b5b</vt:lpwstr>
  </property>
  <property fmtid="{D5CDD505-2E9C-101B-9397-08002B2CF9AE}" pid="4" name="TaxKeyword">
    <vt:lpwstr/>
  </property>
  <property fmtid="{D5CDD505-2E9C-101B-9397-08002B2CF9AE}" pid="5" name="MediaServiceImageTags">
    <vt:lpwstr/>
  </property>
  <property fmtid="{D5CDD505-2E9C-101B-9397-08002B2CF9AE}" pid="6" name="_dlc_policyId">
    <vt:lpwstr/>
  </property>
  <property fmtid="{D5CDD505-2E9C-101B-9397-08002B2CF9AE}" pid="7" name="ItemRetentionFormula">
    <vt:lpwstr/>
  </property>
</Properties>
</file>